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628" r:id="rId2"/>
  </p:sldMasterIdLst>
  <p:notesMasterIdLst>
    <p:notesMasterId r:id="rId5"/>
  </p:notesMasterIdLst>
  <p:handoutMasterIdLst>
    <p:handoutMasterId r:id="rId6"/>
  </p:handoutMasterIdLst>
  <p:sldIdLst>
    <p:sldId id="348" r:id="rId3"/>
    <p:sldId id="470" r:id="rId4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308A"/>
    <a:srgbClr val="F2A39C"/>
    <a:srgbClr val="CE1126"/>
    <a:srgbClr val="FF7E79"/>
    <a:srgbClr val="4C4C4C"/>
    <a:srgbClr val="FF0000"/>
    <a:srgbClr val="C1001D"/>
    <a:srgbClr val="F20023"/>
    <a:srgbClr val="002E5E"/>
    <a:srgbClr val="CAC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1795" autoAdjust="0"/>
  </p:normalViewPr>
  <p:slideViewPr>
    <p:cSldViewPr>
      <p:cViewPr>
        <p:scale>
          <a:sx n="134" d="100"/>
          <a:sy n="134" d="100"/>
        </p:scale>
        <p:origin x="-1904" y="87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94" d="100"/>
          <a:sy n="194" d="100"/>
        </p:scale>
        <p:origin x="18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Heckel Eaddy" userId="682bd3b2ec32237f" providerId="LiveId" clId="{667E1E0F-E7C6-4660-ACA3-3907BCBFEB1F}"/>
    <pc:docChg chg="undo redo custSel addSld delSld">
      <pc:chgData name="Connie Heckel Eaddy" userId="682bd3b2ec32237f" providerId="LiveId" clId="{667E1E0F-E7C6-4660-ACA3-3907BCBFEB1F}" dt="2020-09-02T00:56:07.437" v="22" actId="47"/>
      <pc:docMkLst>
        <pc:docMk/>
      </pc:docMkLst>
      <pc:sldChg chg="add del">
        <pc:chgData name="Connie Heckel Eaddy" userId="682bd3b2ec32237f" providerId="LiveId" clId="{667E1E0F-E7C6-4660-ACA3-3907BCBFEB1F}" dt="2020-09-02T00:56:01.088" v="15" actId="47"/>
        <pc:sldMkLst>
          <pc:docMk/>
          <pc:sldMk cId="0" sldId="346"/>
        </pc:sldMkLst>
      </pc:sldChg>
      <pc:sldChg chg="add del">
        <pc:chgData name="Connie Heckel Eaddy" userId="682bd3b2ec32237f" providerId="LiveId" clId="{667E1E0F-E7C6-4660-ACA3-3907BCBFEB1F}" dt="2020-09-02T00:56:06.509" v="21" actId="47"/>
        <pc:sldMkLst>
          <pc:docMk/>
          <pc:sldMk cId="2646788370" sldId="347"/>
        </pc:sldMkLst>
      </pc:sldChg>
      <pc:sldChg chg="add del">
        <pc:chgData name="Connie Heckel Eaddy" userId="682bd3b2ec32237f" providerId="LiveId" clId="{667E1E0F-E7C6-4660-ACA3-3907BCBFEB1F}" dt="2020-09-02T00:55:53.141" v="13" actId="47"/>
        <pc:sldMkLst>
          <pc:docMk/>
          <pc:sldMk cId="1499778611" sldId="348"/>
        </pc:sldMkLst>
      </pc:sldChg>
      <pc:sldChg chg="add del">
        <pc:chgData name="Connie Heckel Eaddy" userId="682bd3b2ec32237f" providerId="LiveId" clId="{667E1E0F-E7C6-4660-ACA3-3907BCBFEB1F}" dt="2020-09-02T00:56:02.118" v="16" actId="47"/>
        <pc:sldMkLst>
          <pc:docMk/>
          <pc:sldMk cId="1262624809" sldId="349"/>
        </pc:sldMkLst>
      </pc:sldChg>
      <pc:sldChg chg="del">
        <pc:chgData name="Connie Heckel Eaddy" userId="682bd3b2ec32237f" providerId="LiveId" clId="{667E1E0F-E7C6-4660-ACA3-3907BCBFEB1F}" dt="2020-09-02T00:56:02.952" v="17" actId="47"/>
        <pc:sldMkLst>
          <pc:docMk/>
          <pc:sldMk cId="1278097472" sldId="350"/>
        </pc:sldMkLst>
      </pc:sldChg>
      <pc:sldChg chg="add del">
        <pc:chgData name="Connie Heckel Eaddy" userId="682bd3b2ec32237f" providerId="LiveId" clId="{667E1E0F-E7C6-4660-ACA3-3907BCBFEB1F}" dt="2020-09-02T00:56:03.973" v="18" actId="47"/>
        <pc:sldMkLst>
          <pc:docMk/>
          <pc:sldMk cId="2341366498" sldId="351"/>
        </pc:sldMkLst>
      </pc:sldChg>
      <pc:sldChg chg="add del">
        <pc:chgData name="Connie Heckel Eaddy" userId="682bd3b2ec32237f" providerId="LiveId" clId="{667E1E0F-E7C6-4660-ACA3-3907BCBFEB1F}" dt="2020-09-02T00:56:04.667" v="19" actId="47"/>
        <pc:sldMkLst>
          <pc:docMk/>
          <pc:sldMk cId="2336680980" sldId="352"/>
        </pc:sldMkLst>
      </pc:sldChg>
      <pc:sldChg chg="add del">
        <pc:chgData name="Connie Heckel Eaddy" userId="682bd3b2ec32237f" providerId="LiveId" clId="{667E1E0F-E7C6-4660-ACA3-3907BCBFEB1F}" dt="2020-09-02T00:56:05.466" v="20" actId="47"/>
        <pc:sldMkLst>
          <pc:docMk/>
          <pc:sldMk cId="2973780176" sldId="353"/>
        </pc:sldMkLst>
      </pc:sldChg>
      <pc:sldChg chg="add del">
        <pc:chgData name="Connie Heckel Eaddy" userId="682bd3b2ec32237f" providerId="LiveId" clId="{667E1E0F-E7C6-4660-ACA3-3907BCBFEB1F}" dt="2020-09-02T00:56:07.437" v="22" actId="47"/>
        <pc:sldMkLst>
          <pc:docMk/>
          <pc:sldMk cId="0" sldId="377"/>
        </pc:sldMkLst>
      </pc:sldChg>
      <pc:sldChg chg="add">
        <pc:chgData name="Connie Heckel Eaddy" userId="682bd3b2ec32237f" providerId="LiveId" clId="{667E1E0F-E7C6-4660-ACA3-3907BCBFEB1F}" dt="2020-09-02T00:55:16.541" v="1" actId="47"/>
        <pc:sldMkLst>
          <pc:docMk/>
          <pc:sldMk cId="3389002231" sldId="4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1EBA9-8713-47AB-8443-C24A93F23F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FD2A3-C1D3-4361-BC19-EC37F28CA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26151-38EE-4083-87BD-4F1C233DAF2C}" type="datetimeFigureOut">
              <a:rPr lang="en-US" altLang="en-US"/>
              <a:pPr/>
              <a:t>9/1/2020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EBCAE-3C9F-4CA0-8662-FD73FDB9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157F-EFDB-4C21-99B6-2250D263C9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7DBCB-2DA6-49E8-9BA6-77F79A84E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747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E43E14-6750-4BE3-AEA6-0705E2D845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815D016-736A-41EA-BDBB-70D34CB79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0D3CE4D-395A-4926-80F7-1745B682DC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DB2E06-6620-4475-8A8F-FBB4182C12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DA40C7-9D8F-4E6F-98D9-6C9B1C94E7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E355946-272A-49E8-83C5-1290567B2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5F878-0D82-40E3-85DF-60EBFD3B4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557482AC-178F-413E-BC77-9BC3926D2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2A0F3750-9A2A-4D14-BED6-36782E07B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100s for sure,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1000s probably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TENs of thosands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MILLIONS…. 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We’re not really sure. 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BUT what we do know is that YOUR being here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Is making this event the 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LARGEST interdisciplinary rehabilitation research conference in the WORLD.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BCE40419-A425-478F-9052-E2CF956C6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4DA6BA43-6F52-4750-AF35-7D6197D3EAD4}" type="slidenum">
              <a:rPr lang="en-US" altLang="en-US" sz="1200">
                <a:solidFill>
                  <a:srgbClr val="000000"/>
                </a:solidFill>
                <a:ea typeface="ヒラギノ角ゴ ProN W3" charset="-128"/>
              </a:rPr>
              <a:pPr eaLnBrk="1" hangingPunct="1"/>
              <a:t>1</a:t>
            </a:fld>
            <a:endParaRPr lang="en-US" altLang="en-US" sz="1200">
              <a:solidFill>
                <a:srgbClr val="000000"/>
              </a:solidFill>
              <a:ea typeface="ヒラギノ角ゴ ProN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10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260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2E1ED-D7D4-410E-AC3A-366DDF31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AD7F-286B-4BBD-96A4-258E210A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ACC8-DE3D-43BD-AC81-4211390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0E91C-595C-4879-B156-136D32F06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73F8-3FD3-4159-968C-340C9C6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8C3EDED-C7F8-4D8E-A374-2017B9A3AD6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18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6E10-C795-4257-849B-024BBA29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B34B-0941-4B29-A21F-BA822D05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F9C66-EFD6-4B5B-A31F-09889552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FCCFF0-B200-433E-8BD7-FF654BD8A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1DD13-A05B-4A64-8707-A7B43EFC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981ED-8F9A-47CE-A53C-89B075F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9548A-49DD-4875-AB3E-CB5B01B8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C7464A-422A-44DB-9B75-044345C06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5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DB75-BD0D-4915-8F5E-997908F9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1B764A-49E7-424C-A7CA-96CA0367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90C5E-004F-441C-BF31-9AAE86BB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81AFF5-F56F-4C95-8657-6167366AB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04F3-05A1-44F7-9C7E-8871EF0E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0A6B5-55CC-474B-893B-CAA608D8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85928-5975-4815-AE6A-BA30F2F0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711C13-FF1C-42D7-9223-B19BAE8DC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7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3B98-0E9D-405E-8066-97361344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74836-149D-4A54-B252-5DDCC9AE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51E6-73E9-4665-A746-679E0D9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47602E-D494-412B-9BC3-89A4F415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B6A47-D3D4-4A3D-994C-DE35EADF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37F8A-41C2-4490-B731-33BB2E1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FC250-1751-4558-9489-7E819203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D784242-641C-478B-83F5-46343730C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70E24-FA42-4050-8A68-7DD03FE4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9DB1-8686-4D67-A26E-A85CD2F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403E-F7A0-412E-9A9E-334D67C5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8EFC78-C023-4719-AA9B-FA3ADE9C4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8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3F533-FCE9-4134-9626-B898E796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D788-7671-4CB9-9B45-32A707A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BB42-25FB-4674-9A49-BBEFE0B2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3070E2-E08F-4D70-8691-68EA9AE32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BE13A-7D15-407A-8D37-AF7073F4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88CE-A617-40C6-B8BF-6171D777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FD88D-AC2A-4161-B2B6-A6BEF6C8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A4F6BE-F8E7-4EDD-A84A-CE5B2102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5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0DC4-E834-1D4C-997C-DF1C11747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0DBF2-A1C7-C64D-B1FE-70089B8B0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D6EC5-9A6C-3F4A-93B3-A2E90E93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D7BD6-191E-7542-B9DC-06DF7AB5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4B12E-B311-C04E-BE68-30238AF5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4C2A-E517-924E-B6F5-0F888367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6C267-052B-BD47-A9A1-EB1FC18CC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502C4-1B7B-274A-A8E0-41BC54970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B9AE6-6E9C-4A4D-B855-BDDF325B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E92A0-25A3-A642-907E-F9B5D6C1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52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5E12-B1C5-EE48-A970-74CB5960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31F39-D51E-6048-863C-06611FD6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0EFD4-2FEA-954B-9D40-CB380BF69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116EB-8476-2241-AA57-C4B053C2B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1F096-548F-8248-A4D6-94C6A58C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0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A993-BB0E-934E-88AD-FC93BF83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6C16-137F-9542-B634-ACAD8DD70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60B87-ABA1-D543-AF96-6A99E4F7C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624B4-BEEE-264D-85BB-B0B5725D7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558EF-D43A-7B46-B759-F59209A7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1EA2E-6C99-D641-8941-F787F39C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97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A98EF-832C-D948-8024-46028610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4EA75-72C9-954C-9215-5D8782FD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30EA5-EA5D-0648-A07A-87B1BCF32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15329-CECB-654A-B06B-82B5E9B1F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A5B60-08D8-5748-ACB5-9537096D9E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3D95E-D60A-974B-95ED-4FAB18DB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EAE41-3BE8-974E-AC1D-08AAD3BC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A232B9-180E-0942-A76A-C6160799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08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9312-039A-B448-B469-E8147410B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5DD0D3-E0D2-DA49-A01F-4A6F7B25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B05C87-99E2-344E-A333-6AC9AF53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B7D07-D459-064B-9107-4209248A4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68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7C6E9B-F9E4-C24B-B87E-9A101BA0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3663F2-243A-8642-B36D-830EC2AFF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8DA95-AB68-2A4C-B8A0-9E22AD95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54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BA645-C6DC-FA4B-8797-CF9C10CE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5A239-E8A6-A44C-9B72-B8DAFD853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940AC-640E-2449-B52B-0D2DC1AFD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CC0ED-E480-2646-AE34-B356DE25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769F4-7D71-B44D-8817-1C5BD4FA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103E3-6221-4545-BF1D-F8DE8421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91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13693-C74F-3C49-8628-FDF4D16F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8B7653-AF8F-2147-A44E-FC63B102D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8337D-5AAD-BC41-9C5A-62424AFA6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26456-5BF3-3749-9F9A-E3682FFD5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1A1EB-C4A5-2C45-AA29-33C21D59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AA392-673C-9F4A-A824-A7840AA1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26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27FF-9ABB-3942-80C6-982FE4E7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F4FA1-41D3-434F-9FCC-0EA13A4BE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BC7AB-A759-D84F-9374-155B33CF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9711A-E0D1-284C-8089-7C2E4561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366A-7026-1544-B95E-3D790639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86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D99039-5DB3-F44A-B6B9-FE423692FF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02724-15E2-2346-A689-BCFBD4B73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84E78-5609-2A43-A960-17D5098A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AC2C-A963-204E-A4A3-8C26F259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96EAD-E8A1-1644-A195-D927A945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1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4235E-00CD-854A-BB0D-27D198EC74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6510"/>
            <a:ext cx="9144000" cy="324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D0D661-E06E-824A-B9DB-E2EF2E34FD6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52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AE18B3-1BD6-DC4C-A292-982E0B803C02}"/>
              </a:ext>
            </a:extLst>
          </p:cNvPr>
          <p:cNvSpPr/>
          <p:nvPr userDrawn="1"/>
        </p:nvSpPr>
        <p:spPr bwMode="auto">
          <a:xfrm>
            <a:off x="0" y="321490"/>
            <a:ext cx="9144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chemeClr val="bg1"/>
                </a:solidFill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D01F4-9E21-1142-A719-5CF6F569672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429000" y="6587230"/>
            <a:ext cx="2559050" cy="2175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DAC45-1CF3-9844-8E29-F3F51B1AE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5364C-285C-A949-A336-444129FEE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958FA-A8D4-1040-BA55-4D6960485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E007-FF94-B74B-81F5-D9DD417C1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BCDF6-CBBB-424E-9435-D4D267B6D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7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A68D92D5-8858-8946-B6CD-9A000B4B45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5" r="6875"/>
          <a:stretch/>
        </p:blipFill>
        <p:spPr>
          <a:xfrm>
            <a:off x="-609600" y="0"/>
            <a:ext cx="103632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A09491-978C-4E57-9812-70C50BC9B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1964552"/>
            <a:ext cx="9144000" cy="1715898"/>
          </a:xfrm>
        </p:spPr>
        <p:txBody>
          <a:bodyPr wrap="square" lIns="38100" tIns="38100" rIns="2539" bIns="381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7020"/>
              </a:lnSpc>
              <a:defRPr/>
            </a:pPr>
            <a:r>
              <a:rPr lang="en-US" sz="7200" cap="all" dirty="0">
                <a:solidFill>
                  <a:srgbClr val="CE1126"/>
                </a:solidFill>
                <a:ea typeface="+mj-ea"/>
                <a:cs typeface="Calibri" charset="0"/>
                <a:sym typeface="Arial" charset="0"/>
              </a:rPr>
              <a:t>Afternoon Tea &amp; Lemonade</a:t>
            </a:r>
            <a:endParaRPr lang="en-US" sz="7200" cap="all" dirty="0">
              <a:solidFill>
                <a:schemeClr val="bg1">
                  <a:lumMod val="95000"/>
                </a:schemeClr>
              </a:solidFill>
              <a:ea typeface="ヒラギノ角ゴ ProN W6" charset="0"/>
              <a:cs typeface="+mj-cs"/>
              <a:sym typeface="Arial Bold" charset="0"/>
            </a:endParaRPr>
          </a:p>
        </p:txBody>
      </p:sp>
      <p:sp>
        <p:nvSpPr>
          <p:cNvPr id="119810" name="TextBox 3">
            <a:extLst>
              <a:ext uri="{FF2B5EF4-FFF2-40B4-BE49-F238E27FC236}">
                <a16:creationId xmlns:a16="http://schemas.microsoft.com/office/drawing/2014/main" id="{FADAFAB9-61CD-4301-A0D8-8EF8457D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486374"/>
            <a:ext cx="891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Words of encouragement, tagline, today’s mission statement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13BF7-F85C-5144-A391-0B9DB9F40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5605163"/>
            <a:ext cx="5257800" cy="446913"/>
          </a:xfrm>
          <a:prstGeom prst="rect">
            <a:avLst/>
          </a:prstGeom>
        </p:spPr>
      </p:pic>
      <p:pic>
        <p:nvPicPr>
          <p:cNvPr id="4" name="Graphic 3" descr="Chinese Teapot And Cup">
            <a:extLst>
              <a:ext uri="{FF2B5EF4-FFF2-40B4-BE49-F238E27FC236}">
                <a16:creationId xmlns:a16="http://schemas.microsoft.com/office/drawing/2014/main" id="{78984456-9ACC-B34A-8248-217F41C8AE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4151" y="3680450"/>
            <a:ext cx="850637" cy="850637"/>
          </a:xfrm>
          <a:prstGeom prst="rect">
            <a:avLst/>
          </a:prstGeom>
        </p:spPr>
      </p:pic>
      <p:pic>
        <p:nvPicPr>
          <p:cNvPr id="7" name="Graphic 6" descr="Bubble Tea">
            <a:extLst>
              <a:ext uri="{FF2B5EF4-FFF2-40B4-BE49-F238E27FC236}">
                <a16:creationId xmlns:a16="http://schemas.microsoft.com/office/drawing/2014/main" id="{D50A9623-F565-564E-8E1A-8A6FB9DA77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14800" y="3511255"/>
            <a:ext cx="914400" cy="914400"/>
          </a:xfrm>
          <a:prstGeom prst="rect">
            <a:avLst/>
          </a:prstGeom>
        </p:spPr>
      </p:pic>
      <p:pic>
        <p:nvPicPr>
          <p:cNvPr id="11" name="Graphic 10" descr="Lemon">
            <a:extLst>
              <a:ext uri="{FF2B5EF4-FFF2-40B4-BE49-F238E27FC236}">
                <a16:creationId xmlns:a16="http://schemas.microsoft.com/office/drawing/2014/main" id="{4C733803-DB4A-1B49-A3D1-6007A58E6E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29224" y="3878325"/>
            <a:ext cx="52387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78611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35BE5FC-46C5-465A-B06E-36E82E622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/>
          <a:lstStyle/>
          <a:p>
            <a:pPr algn="ctr"/>
            <a:r>
              <a:rPr lang="en-US" dirty="0"/>
              <a:t>Might You Join me For an afternoon Tea?</a:t>
            </a:r>
          </a:p>
        </p:txBody>
      </p:sp>
      <p:pic>
        <p:nvPicPr>
          <p:cNvPr id="11" name="Content Placeholder 10" descr="A cup of coffee on a table&#10;&#10;Description automatically generated">
            <a:extLst>
              <a:ext uri="{FF2B5EF4-FFF2-40B4-BE49-F238E27FC236}">
                <a16:creationId xmlns:a16="http://schemas.microsoft.com/office/drawing/2014/main" id="{652EB69A-A87F-4704-AF10-9F1474ACA6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9847"/>
          <a:stretch/>
        </p:blipFill>
        <p:spPr>
          <a:xfrm>
            <a:off x="3575050" y="273054"/>
            <a:ext cx="5111750" cy="5853113"/>
          </a:xfrm>
          <a:noFill/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4E63E21-2FD4-45A8-B98D-60BFCB09F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Name of Group</a:t>
            </a:r>
          </a:p>
          <a:p>
            <a:endParaRPr lang="en-US" dirty="0"/>
          </a:p>
          <a:p>
            <a:r>
              <a:rPr lang="en-US" dirty="0"/>
              <a:t>Chairs Name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022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10452</TotalTime>
  <Words>73</Words>
  <Application>Microsoft Office PowerPoint</Application>
  <PresentationFormat>On-screen Show (4:3)</PresentationFormat>
  <Paragraphs>17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Blank Presentation</vt:lpstr>
      <vt:lpstr>Custom Design</vt:lpstr>
      <vt:lpstr>Afternoon Tea &amp; Lemonade</vt:lpstr>
      <vt:lpstr>Might You Join me For an afternoon Tea?</vt:lpstr>
    </vt:vector>
  </TitlesOfParts>
  <Company>pmandco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pmandco</dc:creator>
  <cp:lastModifiedBy>Connie Heckel Eaddy</cp:lastModifiedBy>
  <cp:revision>288</cp:revision>
  <cp:lastPrinted>2012-10-05T20:10:27Z</cp:lastPrinted>
  <dcterms:created xsi:type="dcterms:W3CDTF">2012-06-25T16:14:14Z</dcterms:created>
  <dcterms:modified xsi:type="dcterms:W3CDTF">2020-09-02T00:56:09Z</dcterms:modified>
</cp:coreProperties>
</file>