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handoutMasterIdLst>
    <p:handoutMasterId r:id="rId18"/>
  </p:handoutMasterIdLst>
  <p:sldIdLst>
    <p:sldId id="375" r:id="rId2"/>
    <p:sldId id="583" r:id="rId3"/>
    <p:sldId id="584" r:id="rId4"/>
    <p:sldId id="545" r:id="rId5"/>
    <p:sldId id="470" r:id="rId6"/>
    <p:sldId id="471" r:id="rId7"/>
    <p:sldId id="417" r:id="rId8"/>
    <p:sldId id="351" r:id="rId9"/>
    <p:sldId id="407" r:id="rId10"/>
    <p:sldId id="546" r:id="rId11"/>
    <p:sldId id="547" r:id="rId12"/>
    <p:sldId id="268" r:id="rId13"/>
    <p:sldId id="346" r:id="rId14"/>
    <p:sldId id="350" r:id="rId15"/>
    <p:sldId id="548" r:id="rId16"/>
  </p:sldIdLst>
  <p:sldSz cx="9144000" cy="6858000" type="screen4x3"/>
  <p:notesSz cx="7010400" cy="9236075"/>
  <p:defaultTextStyle>
    <a:defPPr>
      <a:defRPr lang="en-US"/>
    </a:defPPr>
    <a:lvl1pPr algn="l" rtl="0" eaLnBrk="0" fontAlgn="base" hangingPunct="0">
      <a:spcBef>
        <a:spcPct val="0"/>
      </a:spcBef>
      <a:spcAft>
        <a:spcPct val="0"/>
      </a:spcAft>
      <a:defRPr sz="2400" kern="1200">
        <a:solidFill>
          <a:schemeClr val="tx1"/>
        </a:solidFill>
        <a:latin typeface="Arial" pitchFamily="34"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ヒラギノ角ゴ Pro W3" charset="-128"/>
        <a:cs typeface="+mn-cs"/>
      </a:defRPr>
    </a:lvl5pPr>
    <a:lvl6pPr marL="2286000" algn="l" defTabSz="914400" rtl="0" eaLnBrk="1" latinLnBrk="0" hangingPunct="1">
      <a:defRPr sz="2400" kern="1200">
        <a:solidFill>
          <a:schemeClr val="tx1"/>
        </a:solidFill>
        <a:latin typeface="Arial" pitchFamily="34" charset="0"/>
        <a:ea typeface="ヒラギノ角ゴ Pro W3" charset="-128"/>
        <a:cs typeface="+mn-cs"/>
      </a:defRPr>
    </a:lvl6pPr>
    <a:lvl7pPr marL="2743200" algn="l" defTabSz="914400" rtl="0" eaLnBrk="1" latinLnBrk="0" hangingPunct="1">
      <a:defRPr sz="2400" kern="1200">
        <a:solidFill>
          <a:schemeClr val="tx1"/>
        </a:solidFill>
        <a:latin typeface="Arial" pitchFamily="34" charset="0"/>
        <a:ea typeface="ヒラギノ角ゴ Pro W3" charset="-128"/>
        <a:cs typeface="+mn-cs"/>
      </a:defRPr>
    </a:lvl7pPr>
    <a:lvl8pPr marL="3200400" algn="l" defTabSz="914400" rtl="0" eaLnBrk="1" latinLnBrk="0" hangingPunct="1">
      <a:defRPr sz="2400" kern="1200">
        <a:solidFill>
          <a:schemeClr val="tx1"/>
        </a:solidFill>
        <a:latin typeface="Arial" pitchFamily="34" charset="0"/>
        <a:ea typeface="ヒラギノ角ゴ Pro W3" charset="-128"/>
        <a:cs typeface="+mn-cs"/>
      </a:defRPr>
    </a:lvl8pPr>
    <a:lvl9pPr marL="3657600" algn="l" defTabSz="914400" rtl="0" eaLnBrk="1" latinLnBrk="0" hangingPunct="1">
      <a:defRPr sz="2400" kern="1200">
        <a:solidFill>
          <a:schemeClr val="tx1"/>
        </a:solidFill>
        <a:latin typeface="Arial" pitchFamily="34" charset="0"/>
        <a:ea typeface="ヒラギノ角ゴ Pro W3"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a200012" initials="ta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0023"/>
    <a:srgbClr val="FF9999"/>
    <a:srgbClr val="FF7C80"/>
    <a:srgbClr val="CACACA"/>
    <a:srgbClr val="4C4C4C"/>
    <a:srgbClr val="33333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F17819-3581-4CFF-99D0-312B14476347}" v="3" dt="2020-09-04T20:42:06.0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9" autoAdjust="0"/>
    <p:restoredTop sz="93246" autoAdjust="0"/>
  </p:normalViewPr>
  <p:slideViewPr>
    <p:cSldViewPr>
      <p:cViewPr varScale="1">
        <p:scale>
          <a:sx n="81" d="100"/>
          <a:sy n="81" d="100"/>
        </p:scale>
        <p:origin x="1266" y="84"/>
      </p:cViewPr>
      <p:guideLst>
        <p:guide orient="horz" pos="2160"/>
        <p:guide pos="2880"/>
      </p:guideLst>
    </p:cSldViewPr>
  </p:slideViewPr>
  <p:outlineViewPr>
    <p:cViewPr>
      <p:scale>
        <a:sx n="100" d="100"/>
        <a:sy n="100" d="100"/>
      </p:scale>
      <p:origin x="0" y="6192"/>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nie Heckel Eaddy" userId="682bd3b2ec32237f" providerId="LiveId" clId="{7FF17819-3581-4CFF-99D0-312B14476347}"/>
    <pc:docChg chg="addSld delSld modSld">
      <pc:chgData name="Connie Heckel Eaddy" userId="682bd3b2ec32237f" providerId="LiveId" clId="{7FF17819-3581-4CFF-99D0-312B14476347}" dt="2020-09-04T20:42:10.932" v="4" actId="47"/>
      <pc:docMkLst>
        <pc:docMk/>
      </pc:docMkLst>
      <pc:sldChg chg="add modTransition">
        <pc:chgData name="Connie Heckel Eaddy" userId="682bd3b2ec32237f" providerId="LiveId" clId="{7FF17819-3581-4CFF-99D0-312B14476347}" dt="2020-09-04T20:42:06" v="2"/>
        <pc:sldMkLst>
          <pc:docMk/>
          <pc:sldMk cId="0" sldId="268"/>
        </pc:sldMkLst>
      </pc:sldChg>
      <pc:sldChg chg="del">
        <pc:chgData name="Connie Heckel Eaddy" userId="682bd3b2ec32237f" providerId="LiveId" clId="{7FF17819-3581-4CFF-99D0-312B14476347}" dt="2020-09-04T20:42:10.932" v="4" actId="47"/>
        <pc:sldMkLst>
          <pc:docMk/>
          <pc:sldMk cId="0" sldId="357"/>
        </pc:sldMkLst>
      </pc:sldChg>
      <pc:sldChg chg="delSp">
        <pc:chgData name="Connie Heckel Eaddy" userId="682bd3b2ec32237f" providerId="LiveId" clId="{7FF17819-3581-4CFF-99D0-312B14476347}" dt="2020-09-04T20:42:00.750" v="0"/>
        <pc:sldMkLst>
          <pc:docMk/>
          <pc:sldMk cId="3440884472" sldId="547"/>
        </pc:sldMkLst>
        <pc:picChg chg="del">
          <ac:chgData name="Connie Heckel Eaddy" userId="682bd3b2ec32237f" providerId="LiveId" clId="{7FF17819-3581-4CFF-99D0-312B14476347}" dt="2020-09-04T20:42:00.750" v="0"/>
          <ac:picMkLst>
            <pc:docMk/>
            <pc:sldMk cId="3440884472" sldId="547"/>
            <ac:picMk id="2" creationId="{E13CB528-D542-4D4F-B472-BCBE50AFC470}"/>
          </ac:picMkLst>
        </pc:picChg>
      </pc:sldChg>
      <pc:sldChg chg="new del">
        <pc:chgData name="Connie Heckel Eaddy" userId="682bd3b2ec32237f" providerId="LiveId" clId="{7FF17819-3581-4CFF-99D0-312B14476347}" dt="2020-09-04T20:42:07.912" v="3" actId="47"/>
        <pc:sldMkLst>
          <pc:docMk/>
          <pc:sldMk cId="892637259" sldId="58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atin typeface="Arial" charset="0"/>
                <a:ea typeface="ヒラギノ角ゴ Pro W3" charset="0"/>
                <a:cs typeface="ヒラギノ角ゴ Pro W3" charset="0"/>
              </a:defRPr>
            </a:lvl1pPr>
          </a:lstStyle>
          <a:p>
            <a:pPr>
              <a:defRPr/>
            </a:pPr>
            <a:endParaRPr lang="en-US"/>
          </a:p>
        </p:txBody>
      </p:sp>
      <p:sp>
        <p:nvSpPr>
          <p:cNvPr id="3" name="Date Placeholder 2"/>
          <p:cNvSpPr>
            <a:spLocks noGrp="1"/>
          </p:cNvSpPr>
          <p:nvPr>
            <p:ph type="dt" sz="quarter" idx="1"/>
          </p:nvPr>
        </p:nvSpPr>
        <p:spPr>
          <a:xfrm>
            <a:off x="3970938" y="0"/>
            <a:ext cx="3037840" cy="461804"/>
          </a:xfrm>
          <a:prstGeom prst="rect">
            <a:avLst/>
          </a:prstGeom>
        </p:spPr>
        <p:txBody>
          <a:bodyPr vert="horz" wrap="square" lIns="92830" tIns="46415" rIns="92830" bIns="46415" numCol="1" anchor="t" anchorCtr="0" compatLnSpc="1">
            <a:prstTxWarp prst="textNoShape">
              <a:avLst/>
            </a:prstTxWarp>
          </a:bodyPr>
          <a:lstStyle>
            <a:lvl1pPr algn="r">
              <a:defRPr sz="1200"/>
            </a:lvl1pPr>
          </a:lstStyle>
          <a:p>
            <a:pPr>
              <a:defRPr/>
            </a:pPr>
            <a:fld id="{710F3B9A-07A7-4206-8E80-53934A817A51}" type="datetimeFigureOut">
              <a:rPr lang="en-US"/>
              <a:pPr>
                <a:defRPr/>
              </a:pPr>
              <a:t>9/4/2020</a:t>
            </a:fld>
            <a:endParaRPr lang="en-US"/>
          </a:p>
        </p:txBody>
      </p:sp>
      <p:sp>
        <p:nvSpPr>
          <p:cNvPr id="4" name="Footer Placeholder 3"/>
          <p:cNvSpPr>
            <a:spLocks noGrp="1"/>
          </p:cNvSpPr>
          <p:nvPr>
            <p:ph type="ftr" sz="quarter" idx="2"/>
          </p:nvPr>
        </p:nvSpPr>
        <p:spPr>
          <a:xfrm>
            <a:off x="0" y="8772668"/>
            <a:ext cx="3037840" cy="461804"/>
          </a:xfrm>
          <a:prstGeom prst="rect">
            <a:avLst/>
          </a:prstGeom>
        </p:spPr>
        <p:txBody>
          <a:bodyPr vert="horz" lIns="92830" tIns="46415" rIns="92830" bIns="46415" rtlCol="0" anchor="b"/>
          <a:lstStyle>
            <a:lvl1pPr algn="l">
              <a:defRPr sz="1200">
                <a:latin typeface="Arial" charset="0"/>
                <a:ea typeface="ヒラギノ角ゴ Pro W3" charset="0"/>
                <a:cs typeface="ヒラギノ角ゴ Pro W3" charset="0"/>
              </a:defRPr>
            </a:lvl1pPr>
          </a:lstStyle>
          <a:p>
            <a:pPr>
              <a:defRPr/>
            </a:pPr>
            <a:endParaRPr lang="en-US"/>
          </a:p>
        </p:txBody>
      </p:sp>
      <p:sp>
        <p:nvSpPr>
          <p:cNvPr id="5" name="Slide Number Placeholder 4"/>
          <p:cNvSpPr>
            <a:spLocks noGrp="1"/>
          </p:cNvSpPr>
          <p:nvPr>
            <p:ph type="sldNum" sz="quarter" idx="3"/>
          </p:nvPr>
        </p:nvSpPr>
        <p:spPr>
          <a:xfrm>
            <a:off x="3970938" y="8772668"/>
            <a:ext cx="3037840" cy="461804"/>
          </a:xfrm>
          <a:prstGeom prst="rect">
            <a:avLst/>
          </a:prstGeom>
        </p:spPr>
        <p:txBody>
          <a:bodyPr vert="horz" wrap="square" lIns="92830" tIns="46415" rIns="92830" bIns="46415" numCol="1" anchor="b" anchorCtr="0" compatLnSpc="1">
            <a:prstTxWarp prst="textNoShape">
              <a:avLst/>
            </a:prstTxWarp>
          </a:bodyPr>
          <a:lstStyle>
            <a:lvl1pPr algn="r">
              <a:defRPr sz="1200"/>
            </a:lvl1pPr>
          </a:lstStyle>
          <a:p>
            <a:pPr>
              <a:defRPr/>
            </a:pPr>
            <a:fld id="{F3586204-7968-41A1-A0FE-D344B522C92B}" type="slidenum">
              <a:rPr lang="en-US"/>
              <a:pPr>
                <a:defRPr/>
              </a:pPr>
              <a:t>‹#›</a:t>
            </a:fld>
            <a:endParaRPr lang="en-US"/>
          </a:p>
        </p:txBody>
      </p:sp>
    </p:spTree>
    <p:extLst>
      <p:ext uri="{BB962C8B-B14F-4D97-AF65-F5344CB8AC3E}">
        <p14:creationId xmlns:p14="http://schemas.microsoft.com/office/powerpoint/2010/main" val="1603478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840" cy="461804"/>
          </a:xfrm>
          <a:prstGeom prst="rect">
            <a:avLst/>
          </a:prstGeom>
          <a:noFill/>
          <a:ln>
            <a:noFill/>
          </a:ln>
        </p:spPr>
        <p:txBody>
          <a:bodyPr vert="horz" wrap="square" lIns="92830" tIns="46415" rIns="92830" bIns="46415" numCol="1" anchor="t" anchorCtr="0" compatLnSpc="1">
            <a:prstTxWarp prst="textNoShape">
              <a:avLst/>
            </a:prstTxWarp>
          </a:bodyPr>
          <a:lstStyle>
            <a:lvl1pPr>
              <a:defRPr sz="1200">
                <a:latin typeface="Arial" charset="0"/>
                <a:ea typeface="ヒラギノ角ゴ Pro W3" charset="0"/>
                <a:cs typeface="ヒラギノ角ゴ Pro W3" charset="0"/>
              </a:defRPr>
            </a:lvl1pPr>
          </a:lstStyle>
          <a:p>
            <a:pPr>
              <a:defRPr/>
            </a:pPr>
            <a:endParaRPr lang="en-US"/>
          </a:p>
        </p:txBody>
      </p:sp>
      <p:sp>
        <p:nvSpPr>
          <p:cNvPr id="3075" name="Rectangle 3"/>
          <p:cNvSpPr>
            <a:spLocks noGrp="1" noChangeArrowheads="1"/>
          </p:cNvSpPr>
          <p:nvPr>
            <p:ph type="dt" idx="1"/>
          </p:nvPr>
        </p:nvSpPr>
        <p:spPr bwMode="auto">
          <a:xfrm>
            <a:off x="3972560" y="0"/>
            <a:ext cx="3037840" cy="461804"/>
          </a:xfrm>
          <a:prstGeom prst="rect">
            <a:avLst/>
          </a:prstGeom>
          <a:noFill/>
          <a:ln>
            <a:noFill/>
          </a:ln>
        </p:spPr>
        <p:txBody>
          <a:bodyPr vert="horz" wrap="square" lIns="92830" tIns="46415" rIns="92830" bIns="46415" numCol="1" anchor="t" anchorCtr="0" compatLnSpc="1">
            <a:prstTxWarp prst="textNoShape">
              <a:avLst/>
            </a:prstTxWarp>
          </a:bodyPr>
          <a:lstStyle>
            <a:lvl1pPr algn="r">
              <a:defRPr sz="1200">
                <a:latin typeface="Arial" charset="0"/>
                <a:ea typeface="ヒラギノ角ゴ Pro W3" charset="0"/>
                <a:cs typeface="ヒラギノ角ゴ Pro W3" charset="0"/>
              </a:defRPr>
            </a:lvl1pPr>
          </a:lstStyle>
          <a:p>
            <a:pPr>
              <a:defRPr/>
            </a:pPr>
            <a:endParaRPr lang="en-US"/>
          </a:p>
        </p:txBody>
      </p:sp>
      <p:sp>
        <p:nvSpPr>
          <p:cNvPr id="31748"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34720" y="4387136"/>
            <a:ext cx="5140960" cy="4156234"/>
          </a:xfrm>
          <a:prstGeom prst="rect">
            <a:avLst/>
          </a:prstGeom>
          <a:noFill/>
          <a:ln>
            <a:noFill/>
          </a:ln>
        </p:spPr>
        <p:txBody>
          <a:bodyPr vert="horz" wrap="square" lIns="92830" tIns="46415" rIns="92830" bIns="4641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774271"/>
            <a:ext cx="3037840" cy="461804"/>
          </a:xfrm>
          <a:prstGeom prst="rect">
            <a:avLst/>
          </a:prstGeom>
          <a:noFill/>
          <a:ln>
            <a:noFill/>
          </a:ln>
        </p:spPr>
        <p:txBody>
          <a:bodyPr vert="horz" wrap="square" lIns="92830" tIns="46415" rIns="92830" bIns="46415" numCol="1" anchor="b" anchorCtr="0" compatLnSpc="1">
            <a:prstTxWarp prst="textNoShape">
              <a:avLst/>
            </a:prstTxWarp>
          </a:bodyPr>
          <a:lstStyle>
            <a:lvl1pPr>
              <a:defRPr sz="1200">
                <a:latin typeface="Arial" charset="0"/>
                <a:ea typeface="ヒラギノ角ゴ Pro W3" charset="0"/>
                <a:cs typeface="ヒラギノ角ゴ Pro W3" charset="0"/>
              </a:defRPr>
            </a:lvl1pPr>
          </a:lstStyle>
          <a:p>
            <a:pPr>
              <a:defRPr/>
            </a:pPr>
            <a:endParaRPr lang="en-US"/>
          </a:p>
        </p:txBody>
      </p:sp>
      <p:sp>
        <p:nvSpPr>
          <p:cNvPr id="3079" name="Rectangle 7"/>
          <p:cNvSpPr>
            <a:spLocks noGrp="1" noChangeArrowheads="1"/>
          </p:cNvSpPr>
          <p:nvPr>
            <p:ph type="sldNum" sz="quarter" idx="5"/>
          </p:nvPr>
        </p:nvSpPr>
        <p:spPr bwMode="auto">
          <a:xfrm>
            <a:off x="3972560" y="8774271"/>
            <a:ext cx="3037840" cy="461804"/>
          </a:xfrm>
          <a:prstGeom prst="rect">
            <a:avLst/>
          </a:prstGeom>
          <a:noFill/>
          <a:ln>
            <a:noFill/>
          </a:ln>
        </p:spPr>
        <p:txBody>
          <a:bodyPr vert="horz" wrap="square" lIns="92830" tIns="46415" rIns="92830" bIns="46415" numCol="1" anchor="b" anchorCtr="0" compatLnSpc="1">
            <a:prstTxWarp prst="textNoShape">
              <a:avLst/>
            </a:prstTxWarp>
          </a:bodyPr>
          <a:lstStyle>
            <a:lvl1pPr algn="r">
              <a:defRPr sz="1200"/>
            </a:lvl1pPr>
          </a:lstStyle>
          <a:p>
            <a:pPr>
              <a:defRPr/>
            </a:pPr>
            <a:fld id="{48DAAEEE-857A-48FB-8120-BFF830BA2DBD}" type="slidenum">
              <a:rPr lang="en-US"/>
              <a:pPr>
                <a:defRPr/>
              </a:pPr>
              <a:t>‹#›</a:t>
            </a:fld>
            <a:endParaRPr lang="en-US"/>
          </a:p>
        </p:txBody>
      </p:sp>
    </p:spTree>
    <p:extLst>
      <p:ext uri="{BB962C8B-B14F-4D97-AF65-F5344CB8AC3E}">
        <p14:creationId xmlns:p14="http://schemas.microsoft.com/office/powerpoint/2010/main" val="561355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a:extLst>
              <a:ext uri="{FF2B5EF4-FFF2-40B4-BE49-F238E27FC236}">
                <a16:creationId xmlns:a16="http://schemas.microsoft.com/office/drawing/2014/main" id="{7F7BBB00-62D1-4433-8860-1B437A312FBD}"/>
              </a:ext>
            </a:extLst>
          </p:cNvPr>
          <p:cNvSpPr>
            <a:spLocks noGrp="1" noRot="1" noChangeAspect="1" noChangeArrowheads="1" noTextEdit="1"/>
          </p:cNvSpPr>
          <p:nvPr>
            <p:ph type="sldImg"/>
          </p:nvPr>
        </p:nvSpPr>
        <p:spPr>
          <a:ln/>
        </p:spPr>
      </p:sp>
      <p:sp>
        <p:nvSpPr>
          <p:cNvPr id="16386" name="Notes Placeholder 2">
            <a:extLst>
              <a:ext uri="{FF2B5EF4-FFF2-40B4-BE49-F238E27FC236}">
                <a16:creationId xmlns:a16="http://schemas.microsoft.com/office/drawing/2014/main" id="{768BEA4E-219A-4141-BAD4-17EB241CB57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ヒラギノ角ゴ Pro W3" charset="-128"/>
            </a:endParaRPr>
          </a:p>
          <a:p>
            <a:r>
              <a:rPr lang="en-US" altLang="en-US" dirty="0">
                <a:latin typeface="Arial" panose="020B0604020202020204" pitchFamily="34" charset="0"/>
                <a:ea typeface="ヒラギノ角ゴ Pro W3" charset="-128"/>
              </a:rPr>
              <a:t>NINETY YEARS</a:t>
            </a:r>
          </a:p>
          <a:p>
            <a:endParaRPr lang="en-US" altLang="en-US" dirty="0">
              <a:latin typeface="Arial" panose="020B0604020202020204" pitchFamily="34" charset="0"/>
              <a:ea typeface="ヒラギノ角ゴ Pro W3" charset="-128"/>
            </a:endParaRPr>
          </a:p>
          <a:p>
            <a:r>
              <a:rPr lang="en-US" altLang="en-US" dirty="0">
                <a:latin typeface="Arial" panose="020B0604020202020204" pitchFamily="34" charset="0"/>
                <a:ea typeface="ヒラギノ角ゴ Pro W3" charset="-128"/>
              </a:rPr>
              <a:t>ACRM is all about IMPROVING LIVES through interdisciplinary rehabilitation research.</a:t>
            </a:r>
          </a:p>
          <a:p>
            <a:endParaRPr lang="en-US" altLang="en-US" dirty="0">
              <a:latin typeface="Arial" panose="020B0604020202020204" pitchFamily="34" charset="0"/>
              <a:ea typeface="ヒラギノ角ゴ Pro W3" charset="-128"/>
            </a:endParaRPr>
          </a:p>
          <a:p>
            <a:r>
              <a:rPr lang="en-US" altLang="en-US" dirty="0">
                <a:latin typeface="Arial" panose="020B0604020202020204" pitchFamily="34" charset="0"/>
                <a:ea typeface="ヒラギノ角ゴ Pro W3" charset="-128"/>
              </a:rPr>
              <a:t>The Magic of ACRM is in this space over the next 3 days. </a:t>
            </a:r>
          </a:p>
          <a:p>
            <a:r>
              <a:rPr lang="en-US" altLang="en-US" dirty="0">
                <a:latin typeface="Arial" panose="020B0604020202020204" pitchFamily="34" charset="0"/>
                <a:ea typeface="ヒラギノ角ゴ Pro W3" charset="-128"/>
              </a:rPr>
              <a:t>The sparks of collaboration…</a:t>
            </a:r>
          </a:p>
          <a:p>
            <a:r>
              <a:rPr lang="en-US" altLang="en-US" dirty="0">
                <a:latin typeface="Arial" panose="020B0604020202020204" pitchFamily="34" charset="0"/>
                <a:ea typeface="ヒラギノ角ゴ Pro W3" charset="-128"/>
              </a:rPr>
              <a:t>The meaningful exchanges – seeing, meeting and interacting with like-minded professionals  </a:t>
            </a:r>
          </a:p>
          <a:p>
            <a:endParaRPr lang="en-US" altLang="en-US" dirty="0">
              <a:latin typeface="Arial" panose="020B0604020202020204" pitchFamily="34" charset="0"/>
              <a:ea typeface="ヒラギノ角ゴ Pro W3" charset="-128"/>
            </a:endParaRPr>
          </a:p>
          <a:p>
            <a:r>
              <a:rPr lang="en-US" altLang="en-US" dirty="0">
                <a:latin typeface="Arial" panose="020B0604020202020204" pitchFamily="34" charset="0"/>
                <a:ea typeface="ヒラギノ角ゴ Pro W3" charset="-128"/>
              </a:rPr>
              <a:t>All here to do our part to IMPROVE LIVES </a:t>
            </a:r>
          </a:p>
          <a:p>
            <a:endParaRPr lang="en-US" altLang="en-US" dirty="0">
              <a:latin typeface="Arial" panose="020B0604020202020204" pitchFamily="34" charset="0"/>
              <a:ea typeface="ヒラギノ角ゴ Pro W3" charset="-128"/>
            </a:endParaRPr>
          </a:p>
          <a:p>
            <a:r>
              <a:rPr lang="en-US" altLang="en-US" dirty="0">
                <a:latin typeface="Arial" panose="020B0604020202020204" pitchFamily="34" charset="0"/>
                <a:ea typeface="ヒラギノ角ゴ Pro W3" charset="-128"/>
              </a:rPr>
              <a:t>And so we wonder…</a:t>
            </a:r>
          </a:p>
          <a:p>
            <a:endParaRPr lang="en-US" altLang="en-US" dirty="0">
              <a:latin typeface="Arial" panose="020B0604020202020204" pitchFamily="34" charset="0"/>
              <a:ea typeface="ヒラギノ角ゴ Pro W3" charset="-128"/>
            </a:endParaRPr>
          </a:p>
        </p:txBody>
      </p:sp>
      <p:sp>
        <p:nvSpPr>
          <p:cNvPr id="16387" name="Slide Number Placeholder 3">
            <a:extLst>
              <a:ext uri="{FF2B5EF4-FFF2-40B4-BE49-F238E27FC236}">
                <a16:creationId xmlns:a16="http://schemas.microsoft.com/office/drawing/2014/main" id="{602A845A-2C7A-40B5-BA5D-897B2DF0166F}"/>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fld id="{F21D1FB3-6142-40C9-84F7-014B71DB3669}" type="slidenum">
              <a:rPr lang="en-US" altLang="en-US" sz="1200">
                <a:solidFill>
                  <a:srgbClr val="000000"/>
                </a:solidFill>
                <a:ea typeface="ヒラギノ角ゴ ProN W3" charset="-128"/>
                <a:sym typeface="Arial" panose="020B0604020202020204" pitchFamily="34" charset="0"/>
              </a:rPr>
              <a:pPr/>
              <a:t>1</a:t>
            </a:fld>
            <a:endParaRPr lang="en-US" altLang="en-US" sz="1200">
              <a:solidFill>
                <a:srgbClr val="000000"/>
              </a:solidFill>
              <a:ea typeface="ヒラギノ角ゴ ProN W3" charset="-128"/>
              <a:sym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B3EDD4-A460-4785-AED6-828C37A4AF57}" type="slidenum">
              <a:rPr lang="en-US" smtClean="0"/>
              <a:pPr/>
              <a:t>2</a:t>
            </a:fld>
            <a:endParaRPr lang="en-US"/>
          </a:p>
        </p:txBody>
      </p:sp>
    </p:spTree>
    <p:extLst>
      <p:ext uri="{BB962C8B-B14F-4D97-AF65-F5344CB8AC3E}">
        <p14:creationId xmlns:p14="http://schemas.microsoft.com/office/powerpoint/2010/main" val="3531590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a:extLst>
              <a:ext uri="{FF2B5EF4-FFF2-40B4-BE49-F238E27FC236}">
                <a16:creationId xmlns:a16="http://schemas.microsoft.com/office/drawing/2014/main" id="{F1B93CA1-1702-4D6C-B5E2-765897438707}"/>
              </a:ext>
            </a:extLst>
          </p:cNvPr>
          <p:cNvSpPr>
            <a:spLocks noGrp="1" noRot="1" noChangeAspect="1" noChangeArrowheads="1" noTextEdit="1"/>
          </p:cNvSpPr>
          <p:nvPr>
            <p:ph type="sldImg"/>
          </p:nvPr>
        </p:nvSpPr>
        <p:spPr>
          <a:xfrm>
            <a:off x="2857500" y="503238"/>
            <a:ext cx="3429000" cy="2571750"/>
          </a:xfrm>
          <a:ln/>
        </p:spPr>
      </p:sp>
      <p:sp>
        <p:nvSpPr>
          <p:cNvPr id="90114" name="Notes Placeholder 2">
            <a:extLst>
              <a:ext uri="{FF2B5EF4-FFF2-40B4-BE49-F238E27FC236}">
                <a16:creationId xmlns:a16="http://schemas.microsoft.com/office/drawing/2014/main" id="{EB1ACFCD-F776-476A-831C-FF429B2E614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ヒラギノ角ゴ Pro W3" charset="-128"/>
            </a:endParaRPr>
          </a:p>
        </p:txBody>
      </p:sp>
      <p:sp>
        <p:nvSpPr>
          <p:cNvPr id="90115" name="Slide Number Placeholder 3">
            <a:extLst>
              <a:ext uri="{FF2B5EF4-FFF2-40B4-BE49-F238E27FC236}">
                <a16:creationId xmlns:a16="http://schemas.microsoft.com/office/drawing/2014/main" id="{0FE02174-A5B0-4BA4-8901-801546D861A8}"/>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fld id="{F9E5F835-8378-44C9-97F1-6A89570AEB91}" type="slidenum">
              <a:rPr lang="en-US" altLang="en-US" sz="1200">
                <a:solidFill>
                  <a:srgbClr val="000000"/>
                </a:solidFill>
                <a:ea typeface="ヒラギノ角ゴ ProN W3" charset="-128"/>
                <a:sym typeface="Arial" panose="020B0604020202020204" pitchFamily="34" charset="0"/>
              </a:rPr>
              <a:pPr/>
              <a:t>7</a:t>
            </a:fld>
            <a:endParaRPr lang="en-US" altLang="en-US" sz="1200">
              <a:solidFill>
                <a:srgbClr val="000000"/>
              </a:solidFill>
              <a:ea typeface="ヒラギノ角ゴ ProN W3" charset="-128"/>
              <a:sym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p:spPr>
        <p:txBody>
          <a:bodyPr/>
          <a:lstStyle/>
          <a:p>
            <a:r>
              <a:rPr lang="en-US" dirty="0">
                <a:latin typeface="Arial" pitchFamily="34" charset="0"/>
                <a:ea typeface="ヒラギノ角ゴ Pro W3" charset="-128"/>
              </a:rPr>
              <a:t>(Visual: The Future of ACRM)</a:t>
            </a:r>
          </a:p>
          <a:p>
            <a:r>
              <a:rPr lang="en-US" dirty="0">
                <a:latin typeface="Arial" pitchFamily="34" charset="0"/>
                <a:ea typeface="ヒラギノ角ゴ Pro W3" charset="-128"/>
              </a:rPr>
              <a:t>ACRM is a vibrant, global group with diverse individual backgrounds united by the common interest in rehabilitation and evidence-based research to enhance the lives of those with disabilities.</a:t>
            </a:r>
          </a:p>
          <a:p>
            <a:endParaRPr lang="en-US" dirty="0">
              <a:latin typeface="Arial" pitchFamily="34" charset="0"/>
              <a:ea typeface="ヒラギノ角ゴ Pro W3" charset="-128"/>
            </a:endParaRPr>
          </a:p>
        </p:txBody>
      </p:sp>
      <p:sp>
        <p:nvSpPr>
          <p:cNvPr id="45060" name="Slide Number Placeholder 3"/>
          <p:cNvSpPr>
            <a:spLocks noGrp="1"/>
          </p:cNvSpPr>
          <p:nvPr>
            <p:ph type="sldNum" sz="quarter" idx="5"/>
          </p:nvPr>
        </p:nvSpPr>
        <p:spPr>
          <a:noFill/>
          <a:ln>
            <a:miter lim="800000"/>
            <a:headEnd/>
            <a:tailEnd/>
          </a:ln>
        </p:spPr>
        <p:txBody>
          <a:bodyPr/>
          <a:lstStyle/>
          <a:p>
            <a:fld id="{5183086D-DEA2-4890-A8F7-B8DCE28DE912}" type="slidenum">
              <a:rPr lang="en-US" smtClean="0"/>
              <a:pPr/>
              <a:t>8</a:t>
            </a:fld>
            <a:endParaRPr lang="en-US" dirty="0"/>
          </a:p>
        </p:txBody>
      </p:sp>
    </p:spTree>
    <p:extLst>
      <p:ext uri="{BB962C8B-B14F-4D97-AF65-F5344CB8AC3E}">
        <p14:creationId xmlns:p14="http://schemas.microsoft.com/office/powerpoint/2010/main" val="2054680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a:extLst>
              <a:ext uri="{FF2B5EF4-FFF2-40B4-BE49-F238E27FC236}">
                <a16:creationId xmlns:a16="http://schemas.microsoft.com/office/drawing/2014/main" id="{FDEAE7FA-3A5F-419C-9CEC-C2885156E31B}"/>
              </a:ext>
            </a:extLst>
          </p:cNvPr>
          <p:cNvSpPr>
            <a:spLocks noGrp="1" noRot="1" noChangeAspect="1" noChangeArrowheads="1" noTextEdit="1"/>
          </p:cNvSpPr>
          <p:nvPr>
            <p:ph type="sldImg"/>
          </p:nvPr>
        </p:nvSpPr>
        <p:spPr>
          <a:ln/>
        </p:spPr>
      </p:sp>
      <p:sp>
        <p:nvSpPr>
          <p:cNvPr id="59394" name="Notes Placeholder 2">
            <a:extLst>
              <a:ext uri="{FF2B5EF4-FFF2-40B4-BE49-F238E27FC236}">
                <a16:creationId xmlns:a16="http://schemas.microsoft.com/office/drawing/2014/main" id="{A4F7D829-0719-4B5C-8D12-27B04B4E5CB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ヒラギノ角ゴ Pro W3" pitchFamily="6" charset="-128"/>
              </a:rPr>
              <a:t>(Visual: The Future of ACRM)</a:t>
            </a:r>
          </a:p>
          <a:p>
            <a:r>
              <a:rPr lang="en-US" altLang="en-US" dirty="0">
                <a:latin typeface="Arial" panose="020B0604020202020204" pitchFamily="34" charset="0"/>
                <a:ea typeface="ヒラギノ角ゴ Pro W3" pitchFamily="6" charset="-128"/>
              </a:rPr>
              <a:t>ACRM is a vibrant, global group with diverse individual backgrounds united by the common interest in rehabilitation and evidence-based research to enhance the lives of those with disabilities.</a:t>
            </a:r>
          </a:p>
          <a:p>
            <a:endParaRPr lang="en-US" altLang="en-US" dirty="0">
              <a:latin typeface="Arial" panose="020B0604020202020204" pitchFamily="34" charset="0"/>
              <a:ea typeface="ヒラギノ角ゴ Pro W3" pitchFamily="6" charset="-128"/>
            </a:endParaRPr>
          </a:p>
        </p:txBody>
      </p:sp>
      <p:sp>
        <p:nvSpPr>
          <p:cNvPr id="59395" name="Slide Number Placeholder 3">
            <a:extLst>
              <a:ext uri="{FF2B5EF4-FFF2-40B4-BE49-F238E27FC236}">
                <a16:creationId xmlns:a16="http://schemas.microsoft.com/office/drawing/2014/main" id="{B82711C3-D7B4-44DE-A0D4-F1FF5229981B}"/>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6" charset="-128"/>
              </a:defRPr>
            </a:lvl1pPr>
            <a:lvl2pPr marL="742950" indent="-285750">
              <a:defRPr sz="2400">
                <a:solidFill>
                  <a:schemeClr val="tx1"/>
                </a:solidFill>
                <a:latin typeface="Arial" panose="020B0604020202020204" pitchFamily="34" charset="0"/>
                <a:ea typeface="ヒラギノ角ゴ Pro W3" pitchFamily="6" charset="-128"/>
              </a:defRPr>
            </a:lvl2pPr>
            <a:lvl3pPr marL="1143000" indent="-228600">
              <a:defRPr sz="2400">
                <a:solidFill>
                  <a:schemeClr val="tx1"/>
                </a:solidFill>
                <a:latin typeface="Arial" panose="020B0604020202020204" pitchFamily="34" charset="0"/>
                <a:ea typeface="ヒラギノ角ゴ Pro W3" pitchFamily="6" charset="-128"/>
              </a:defRPr>
            </a:lvl3pPr>
            <a:lvl4pPr marL="1600200" indent="-228600">
              <a:defRPr sz="2400">
                <a:solidFill>
                  <a:schemeClr val="tx1"/>
                </a:solidFill>
                <a:latin typeface="Arial" panose="020B0604020202020204" pitchFamily="34" charset="0"/>
                <a:ea typeface="ヒラギノ角ゴ Pro W3" pitchFamily="6" charset="-128"/>
              </a:defRPr>
            </a:lvl4pPr>
            <a:lvl5pPr marL="2057400" indent="-228600">
              <a:defRPr sz="2400">
                <a:solidFill>
                  <a:schemeClr val="tx1"/>
                </a:solidFill>
                <a:latin typeface="Arial" panose="020B0604020202020204" pitchFamily="34" charset="0"/>
                <a:ea typeface="ヒラギノ角ゴ Pro W3" pitchFamily="6"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6"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6"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6"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6" charset="-128"/>
              </a:defRPr>
            </a:lvl9pPr>
          </a:lstStyle>
          <a:p>
            <a:fld id="{16730EDE-12A9-443C-901B-64298F970E17}" type="slidenum">
              <a:rPr lang="en-US" altLang="en-US" sz="1200" smtClean="0"/>
              <a:pPr/>
              <a:t>9</a:t>
            </a:fld>
            <a:endParaRPr lang="en-US" altLang="en-US" sz="1200" dirty="0"/>
          </a:p>
        </p:txBody>
      </p:sp>
    </p:spTree>
    <p:extLst>
      <p:ext uri="{BB962C8B-B14F-4D97-AF65-F5344CB8AC3E}">
        <p14:creationId xmlns:p14="http://schemas.microsoft.com/office/powerpoint/2010/main" val="3687587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p:spPr>
        <p:txBody>
          <a:bodyPr/>
          <a:lstStyle/>
          <a:p>
            <a:r>
              <a:rPr lang="en-US" dirty="0">
                <a:latin typeface="Arial" pitchFamily="34" charset="0"/>
                <a:ea typeface="ヒラギノ角ゴ Pro W3" charset="-128"/>
              </a:rPr>
              <a:t>(Visual: The Future of ACRM)</a:t>
            </a:r>
          </a:p>
          <a:p>
            <a:r>
              <a:rPr lang="en-US" dirty="0">
                <a:latin typeface="Arial" pitchFamily="34" charset="0"/>
                <a:ea typeface="ヒラギノ角ゴ Pro W3" charset="-128"/>
              </a:rPr>
              <a:t>ACRM is a vibrant, global group with diverse individual backgrounds united by the common interest in rehabilitation and evidence-based research to enhance the lives of those with disabilities.</a:t>
            </a:r>
          </a:p>
          <a:p>
            <a:endParaRPr lang="en-US" dirty="0">
              <a:latin typeface="Arial" pitchFamily="34" charset="0"/>
              <a:ea typeface="ヒラギノ角ゴ Pro W3" charset="-128"/>
            </a:endParaRPr>
          </a:p>
        </p:txBody>
      </p:sp>
      <p:sp>
        <p:nvSpPr>
          <p:cNvPr id="45060" name="Slide Number Placeholder 3"/>
          <p:cNvSpPr>
            <a:spLocks noGrp="1"/>
          </p:cNvSpPr>
          <p:nvPr>
            <p:ph type="sldNum" sz="quarter" idx="5"/>
          </p:nvPr>
        </p:nvSpPr>
        <p:spPr>
          <a:noFill/>
          <a:ln>
            <a:miter lim="800000"/>
            <a:headEnd/>
            <a:tailEnd/>
          </a:ln>
        </p:spPr>
        <p:txBody>
          <a:bodyPr/>
          <a:lstStyle/>
          <a:p>
            <a:fld id="{5183086D-DEA2-4890-A8F7-B8DCE28DE912}" type="slidenum">
              <a:rPr lang="en-US" smtClean="0"/>
              <a:pPr/>
              <a:t>11</a:t>
            </a:fld>
            <a:endParaRPr lang="en-US" dirty="0"/>
          </a:p>
        </p:txBody>
      </p:sp>
    </p:spTree>
    <p:extLst>
      <p:ext uri="{BB962C8B-B14F-4D97-AF65-F5344CB8AC3E}">
        <p14:creationId xmlns:p14="http://schemas.microsoft.com/office/powerpoint/2010/main" val="2608157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a:extLst>
              <a:ext uri="{FF2B5EF4-FFF2-40B4-BE49-F238E27FC236}">
                <a16:creationId xmlns:a16="http://schemas.microsoft.com/office/drawing/2014/main" id="{557482AC-178F-413E-BC77-9BC3926D2D37}"/>
              </a:ext>
            </a:extLst>
          </p:cNvPr>
          <p:cNvSpPr>
            <a:spLocks noGrp="1" noRot="1" noChangeAspect="1" noChangeArrowheads="1" noTextEdit="1"/>
          </p:cNvSpPr>
          <p:nvPr>
            <p:ph type="sldImg"/>
          </p:nvPr>
        </p:nvSpPr>
        <p:spPr>
          <a:ln/>
        </p:spPr>
      </p:sp>
      <p:sp>
        <p:nvSpPr>
          <p:cNvPr id="120834" name="Notes Placeholder 2">
            <a:extLst>
              <a:ext uri="{FF2B5EF4-FFF2-40B4-BE49-F238E27FC236}">
                <a16:creationId xmlns:a16="http://schemas.microsoft.com/office/drawing/2014/main" id="{2A0F3750-9A2A-4D14-BED6-36782E07B4A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ヒラギノ角ゴ Pro W3" charset="-128"/>
              </a:rPr>
              <a:t>100s for sure,</a:t>
            </a:r>
          </a:p>
          <a:p>
            <a:r>
              <a:rPr lang="en-US" altLang="en-US">
                <a:latin typeface="Arial" panose="020B0604020202020204" pitchFamily="34" charset="0"/>
                <a:ea typeface="ヒラギノ角ゴ Pro W3" charset="-128"/>
              </a:rPr>
              <a:t>1000s probably</a:t>
            </a:r>
          </a:p>
          <a:p>
            <a:r>
              <a:rPr lang="en-US" altLang="en-US">
                <a:latin typeface="Arial" panose="020B0604020202020204" pitchFamily="34" charset="0"/>
                <a:ea typeface="ヒラギノ角ゴ Pro W3" charset="-128"/>
              </a:rPr>
              <a:t>TENs of thosands ???</a:t>
            </a:r>
            <a:br>
              <a:rPr lang="en-US" altLang="en-US">
                <a:latin typeface="Arial" panose="020B0604020202020204" pitchFamily="34" charset="0"/>
                <a:ea typeface="ヒラギノ角ゴ Pro W3" charset="-128"/>
              </a:rPr>
            </a:br>
            <a:r>
              <a:rPr lang="en-US" altLang="en-US">
                <a:latin typeface="Arial" panose="020B0604020202020204" pitchFamily="34" charset="0"/>
                <a:ea typeface="ヒラギノ角ゴ Pro W3" charset="-128"/>
              </a:rPr>
              <a:t>MILLIONS….  ???</a:t>
            </a:r>
            <a:br>
              <a:rPr lang="en-US" altLang="en-US">
                <a:latin typeface="Arial" panose="020B0604020202020204" pitchFamily="34" charset="0"/>
                <a:ea typeface="ヒラギノ角ゴ Pro W3" charset="-128"/>
              </a:rPr>
            </a:br>
            <a:endParaRPr lang="en-US" altLang="en-US">
              <a:latin typeface="Arial" panose="020B0604020202020204" pitchFamily="34" charset="0"/>
              <a:ea typeface="ヒラギノ角ゴ Pro W3" charset="-128"/>
            </a:endParaRPr>
          </a:p>
          <a:p>
            <a:r>
              <a:rPr lang="en-US" altLang="en-US">
                <a:latin typeface="Arial" panose="020B0604020202020204" pitchFamily="34" charset="0"/>
                <a:ea typeface="ヒラギノ角ゴ Pro W3" charset="-128"/>
              </a:rPr>
              <a:t>We’re not really sure. </a:t>
            </a:r>
          </a:p>
          <a:p>
            <a:endParaRPr lang="en-US" altLang="en-US">
              <a:latin typeface="Arial" panose="020B0604020202020204" pitchFamily="34" charset="0"/>
              <a:ea typeface="ヒラギノ角ゴ Pro W3" charset="-128"/>
            </a:endParaRPr>
          </a:p>
          <a:p>
            <a:r>
              <a:rPr lang="en-US" altLang="en-US">
                <a:latin typeface="Arial" panose="020B0604020202020204" pitchFamily="34" charset="0"/>
                <a:ea typeface="ヒラギノ角ゴ Pro W3" charset="-128"/>
              </a:rPr>
              <a:t>BUT what we do know is that YOUR being here</a:t>
            </a:r>
          </a:p>
          <a:p>
            <a:r>
              <a:rPr lang="en-US" altLang="en-US">
                <a:latin typeface="Arial" panose="020B0604020202020204" pitchFamily="34" charset="0"/>
                <a:ea typeface="ヒラギノ角ゴ Pro W3" charset="-128"/>
              </a:rPr>
              <a:t>Is making this event the </a:t>
            </a:r>
          </a:p>
          <a:p>
            <a:r>
              <a:rPr lang="en-US" altLang="en-US">
                <a:latin typeface="Arial" panose="020B0604020202020204" pitchFamily="34" charset="0"/>
                <a:ea typeface="ヒラギノ角ゴ Pro W3" charset="-128"/>
              </a:rPr>
              <a:t>LARGEST interdisciplinary rehabilitation research conference in the WORLD.</a:t>
            </a:r>
          </a:p>
          <a:p>
            <a:endParaRPr lang="en-US" altLang="en-US">
              <a:latin typeface="Arial" panose="020B0604020202020204" pitchFamily="34" charset="0"/>
              <a:ea typeface="ヒラギノ角ゴ Pro W3" charset="-128"/>
            </a:endParaRPr>
          </a:p>
        </p:txBody>
      </p:sp>
      <p:sp>
        <p:nvSpPr>
          <p:cNvPr id="120835" name="Slide Number Placeholder 3">
            <a:extLst>
              <a:ext uri="{FF2B5EF4-FFF2-40B4-BE49-F238E27FC236}">
                <a16:creationId xmlns:a16="http://schemas.microsoft.com/office/drawing/2014/main" id="{BCE40419-A425-478F-9052-E2CF956C6C90}"/>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eaLnBrk="1" hangingPunct="1"/>
            <a:fld id="{4DA6BA43-6F52-4750-AF35-7D6197D3EAD4}" type="slidenum">
              <a:rPr lang="en-US" altLang="en-US" sz="1200">
                <a:solidFill>
                  <a:srgbClr val="000000"/>
                </a:solidFill>
                <a:ea typeface="ヒラギノ角ゴ ProN W3" charset="-128"/>
              </a:rPr>
              <a:pPr eaLnBrk="1" hangingPunct="1"/>
              <a:t>13</a:t>
            </a:fld>
            <a:endParaRPr lang="en-US" altLang="en-US" sz="1200">
              <a:solidFill>
                <a:srgbClr val="000000"/>
              </a:solidFill>
              <a:ea typeface="ヒラギノ角ゴ ProN W3"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a:xfrm>
            <a:off x="762000" y="6019800"/>
            <a:ext cx="7848600" cy="457200"/>
          </a:xfrm>
          <a:prstGeom prst="rect">
            <a:avLst/>
          </a:prstGeom>
        </p:spPr>
        <p:txBody>
          <a:bodyPr/>
          <a:lstStyle>
            <a:lvl1pPr>
              <a:defRPr>
                <a:latin typeface="Arial" charset="0"/>
                <a:ea typeface="ヒラギノ角ゴ Pro W3" charset="0"/>
              </a:defRPr>
            </a:lvl1pPr>
          </a:lstStyle>
          <a:p>
            <a:pPr>
              <a:defRPr/>
            </a:pPr>
            <a:endParaRPr 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atin typeface="Arial" charset="0"/>
                <a:ea typeface="ヒラギノ角ゴ Pro W3" charset="0"/>
                <a:cs typeface="+mn-cs"/>
              </a:defRPr>
            </a:lvl1pPr>
          </a:lstStyle>
          <a:p>
            <a:pPr>
              <a:defRPr/>
            </a:pPr>
            <a:endParaRPr lang="en-US"/>
          </a:p>
        </p:txBody>
      </p:sp>
      <p:sp>
        <p:nvSpPr>
          <p:cNvPr id="6" name="Slide Number Placeholder 5"/>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5F25A09F-06A5-4A71-9A3F-F6D4FA1927C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62000" y="6019800"/>
            <a:ext cx="7848600" cy="457200"/>
          </a:xfrm>
          <a:prstGeom prst="rect">
            <a:avLst/>
          </a:prstGeom>
        </p:spPr>
        <p:txBody>
          <a:bodyPr/>
          <a:lstStyle>
            <a:lvl1pPr>
              <a:defRPr>
                <a:latin typeface="Arial" charset="0"/>
                <a:ea typeface="ヒラギノ角ゴ Pro W3" charset="0"/>
              </a:defRPr>
            </a:lvl1pPr>
          </a:lstStyle>
          <a:p>
            <a:pPr>
              <a:defRPr/>
            </a:pPr>
            <a:endParaRPr 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atin typeface="Arial" charset="0"/>
                <a:ea typeface="ヒラギノ角ゴ Pro W3" charset="0"/>
                <a:cs typeface="+mn-cs"/>
              </a:defRPr>
            </a:lvl1pPr>
          </a:lstStyle>
          <a:p>
            <a:pPr>
              <a:defRPr/>
            </a:pPr>
            <a:endParaRPr lang="en-US"/>
          </a:p>
        </p:txBody>
      </p:sp>
      <p:sp>
        <p:nvSpPr>
          <p:cNvPr id="6" name="Slide Number Placeholder 5"/>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CE479188-D000-4A14-8B6D-8DCB7C2D46C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a:xfrm>
            <a:off x="762000" y="6019800"/>
            <a:ext cx="7848600" cy="457200"/>
          </a:xfrm>
          <a:prstGeom prst="rect">
            <a:avLst/>
          </a:prstGeom>
        </p:spPr>
        <p:txBody>
          <a:bodyPr/>
          <a:lstStyle>
            <a:lvl1pPr>
              <a:defRPr>
                <a:latin typeface="Arial" charset="0"/>
                <a:ea typeface="ヒラギノ角ゴ Pro W3" charset="0"/>
              </a:defRPr>
            </a:lvl1pPr>
          </a:lstStyle>
          <a:p>
            <a:pPr>
              <a:defRPr/>
            </a:pPr>
            <a:endParaRPr 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atin typeface="Arial" charset="0"/>
                <a:ea typeface="ヒラギノ角ゴ Pro W3" charset="0"/>
                <a:cs typeface="+mn-cs"/>
              </a:defRPr>
            </a:lvl1pPr>
          </a:lstStyle>
          <a:p>
            <a:pPr>
              <a:defRPr/>
            </a:pPr>
            <a:endParaRPr lang="en-US"/>
          </a:p>
        </p:txBody>
      </p:sp>
      <p:sp>
        <p:nvSpPr>
          <p:cNvPr id="6" name="Slide Number Placeholder 5"/>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0073C09B-809D-4B95-BB44-EF7B940B83A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762000" y="6019800"/>
            <a:ext cx="7848600" cy="457200"/>
          </a:xfrm>
          <a:prstGeom prst="rect">
            <a:avLst/>
          </a:prstGeom>
        </p:spPr>
        <p:txBody>
          <a:bodyPr/>
          <a:lstStyle>
            <a:lvl1pPr>
              <a:defRPr>
                <a:latin typeface="Arial" charset="0"/>
                <a:ea typeface="ヒラギノ角ゴ Pro W3" charset="0"/>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atin typeface="Arial"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69A4C03-FAAB-4E76-A9F7-9FC79A3A63B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762000" y="6019800"/>
            <a:ext cx="7848600" cy="457200"/>
          </a:xfrm>
          <a:prstGeom prst="rect">
            <a:avLst/>
          </a:prstGeom>
        </p:spPr>
        <p:txBody>
          <a:bodyPr/>
          <a:lstStyle>
            <a:lvl1pPr>
              <a:defRPr>
                <a:latin typeface="Arial" charset="0"/>
                <a:ea typeface="ヒラギノ角ゴ Pro W3" charset="0"/>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atin typeface="Arial" charset="0"/>
                <a:ea typeface="ヒラギノ角ゴ Pro W3" charset="0"/>
                <a:cs typeface="+mn-cs"/>
              </a:defRPr>
            </a:lvl1pPr>
          </a:lstStyle>
          <a:p>
            <a:pPr>
              <a:defRPr/>
            </a:pPr>
            <a:endParaRPr lang="en-US"/>
          </a:p>
        </p:txBody>
      </p:sp>
      <p:sp>
        <p:nvSpPr>
          <p:cNvPr id="9" name="Slide Number Placeholder 8"/>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8C5C6558-0827-4E2D-AD54-53210034B22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762000" y="6019800"/>
            <a:ext cx="7848600" cy="457200"/>
          </a:xfrm>
          <a:prstGeom prst="rect">
            <a:avLst/>
          </a:prstGeom>
        </p:spPr>
        <p:txBody>
          <a:bodyPr/>
          <a:lstStyle>
            <a:lvl1pPr>
              <a:defRPr>
                <a:latin typeface="Arial" charset="0"/>
                <a:ea typeface="ヒラギノ角ゴ Pro W3" charset="0"/>
              </a:defRPr>
            </a:lvl1pPr>
          </a:lstStyle>
          <a:p>
            <a:pPr>
              <a:defRPr/>
            </a:pPr>
            <a:endParaRPr lang="en-US"/>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atin typeface="Arial" charset="0"/>
                <a:ea typeface="ヒラギノ角ゴ Pro W3" charset="0"/>
                <a:cs typeface="+mn-cs"/>
              </a:defRPr>
            </a:lvl1pPr>
          </a:lstStyle>
          <a:p>
            <a:pPr>
              <a:defRPr/>
            </a:pPr>
            <a:endParaRPr lang="en-US"/>
          </a:p>
        </p:txBody>
      </p:sp>
      <p:sp>
        <p:nvSpPr>
          <p:cNvPr id="5" name="Slide Number Placeholder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54B70AC3-CC9D-466D-9E9D-297C738CA3B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62000" y="6019800"/>
            <a:ext cx="7848600" cy="457200"/>
          </a:xfrm>
          <a:prstGeom prst="rect">
            <a:avLst/>
          </a:prstGeom>
        </p:spPr>
        <p:txBody>
          <a:bodyPr/>
          <a:lstStyle>
            <a:lvl1pPr>
              <a:defRPr>
                <a:latin typeface="Arial" charset="0"/>
                <a:ea typeface="ヒラギノ角ゴ Pro W3" charset="0"/>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atin typeface="Arial" charset="0"/>
                <a:ea typeface="ヒラギノ角ゴ Pro W3" charset="0"/>
                <a:cs typeface="+mn-cs"/>
              </a:defRPr>
            </a:lvl1pPr>
          </a:lstStyle>
          <a:p>
            <a:pPr>
              <a:defRPr/>
            </a:pPr>
            <a:endParaRPr lang="en-US"/>
          </a:p>
        </p:txBody>
      </p:sp>
      <p:sp>
        <p:nvSpPr>
          <p:cNvPr id="4" name="Slide Number Placeholder 3"/>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36441C68-DAF5-4722-8501-E3858706C49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62000" y="6019800"/>
            <a:ext cx="7848600" cy="457200"/>
          </a:xfrm>
          <a:prstGeom prst="rect">
            <a:avLst/>
          </a:prstGeom>
        </p:spPr>
        <p:txBody>
          <a:bodyPr/>
          <a:lstStyle>
            <a:lvl1pPr>
              <a:defRPr>
                <a:latin typeface="Arial" charset="0"/>
                <a:ea typeface="ヒラギノ角ゴ Pro W3" charset="0"/>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atin typeface="Arial"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57C6E57F-35D1-4332-AA80-1988C2FDE55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62000" y="6019800"/>
            <a:ext cx="7848600" cy="457200"/>
          </a:xfrm>
          <a:prstGeom prst="rect">
            <a:avLst/>
          </a:prstGeom>
        </p:spPr>
        <p:txBody>
          <a:bodyPr/>
          <a:lstStyle>
            <a:lvl1pPr>
              <a:defRPr>
                <a:latin typeface="Arial" charset="0"/>
                <a:ea typeface="ヒラギノ角ゴ Pro W3" charset="0"/>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atin typeface="Arial"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F713AB0B-4AA3-47D7-8AA9-CDA96BB3248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85800" y="1981200"/>
            <a:ext cx="7772400" cy="41148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62000" y="6019800"/>
            <a:ext cx="7848600" cy="457200"/>
          </a:xfrm>
          <a:prstGeom prst="rect">
            <a:avLst/>
          </a:prstGeom>
        </p:spPr>
        <p:txBody>
          <a:bodyPr/>
          <a:lstStyle>
            <a:lvl1pPr>
              <a:defRPr>
                <a:latin typeface="Arial" charset="0"/>
                <a:ea typeface="ヒラギノ角ゴ Pro W3" charset="0"/>
              </a:defRPr>
            </a:lvl1pPr>
          </a:lstStyle>
          <a:p>
            <a:pPr>
              <a:defRPr/>
            </a:pPr>
            <a:endParaRPr 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atin typeface="Arial" charset="0"/>
                <a:ea typeface="ヒラギノ角ゴ Pro W3" charset="0"/>
                <a:cs typeface="+mn-cs"/>
              </a:defRPr>
            </a:lvl1pPr>
          </a:lstStyle>
          <a:p>
            <a:pPr>
              <a:defRPr/>
            </a:pPr>
            <a:endParaRPr lang="en-US"/>
          </a:p>
        </p:txBody>
      </p:sp>
      <p:sp>
        <p:nvSpPr>
          <p:cNvPr id="6" name="Slide Number Placeholder 5"/>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F21E5AD-F961-41A7-BE5C-E45B96EFECA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62000" y="6019800"/>
            <a:ext cx="7848600" cy="457200"/>
          </a:xfrm>
          <a:prstGeom prst="rect">
            <a:avLst/>
          </a:prstGeom>
        </p:spPr>
        <p:txBody>
          <a:bodyPr/>
          <a:lstStyle>
            <a:lvl1pPr>
              <a:defRPr>
                <a:latin typeface="Arial" charset="0"/>
                <a:ea typeface="ヒラギノ角ゴ Pro W3" charset="0"/>
              </a:defRPr>
            </a:lvl1pPr>
          </a:lstStyle>
          <a:p>
            <a:pPr>
              <a:defRPr/>
            </a:pPr>
            <a:endParaRPr 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atin typeface="Arial" charset="0"/>
                <a:ea typeface="ヒラギノ角ゴ Pro W3" charset="0"/>
                <a:cs typeface="+mn-cs"/>
              </a:defRPr>
            </a:lvl1pPr>
          </a:lstStyle>
          <a:p>
            <a:pPr>
              <a:defRPr/>
            </a:pPr>
            <a:endParaRPr lang="en-US"/>
          </a:p>
        </p:txBody>
      </p:sp>
      <p:sp>
        <p:nvSpPr>
          <p:cNvPr id="6" name="Slide Number Placeholder 5"/>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4E1DEF7-A6A1-4BCC-96FF-A3A81F54CA2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8" descr="ppt_header-20"/>
          <p:cNvPicPr>
            <a:picLocks noChangeAspect="1" noChangeArrowheads="1"/>
          </p:cNvPicPr>
          <p:nvPr userDrawn="1"/>
        </p:nvPicPr>
        <p:blipFill>
          <a:blip r:embed="rId13"/>
          <a:srcRect b="79109"/>
          <a:stretch>
            <a:fillRect/>
          </a:stretch>
        </p:blipFill>
        <p:spPr bwMode="auto">
          <a:xfrm>
            <a:off x="0" y="0"/>
            <a:ext cx="9144000" cy="1920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ヒラギノ角ゴ Pro W3" charset="0"/>
          <a:cs typeface="ヒラギノ角ゴ Pro W3" charset="0"/>
        </a:defRPr>
      </a:lvl2pPr>
      <a:lvl3pPr algn="ctr" rtl="0" eaLnBrk="0" fontAlgn="base" hangingPunct="0">
        <a:spcBef>
          <a:spcPct val="0"/>
        </a:spcBef>
        <a:spcAft>
          <a:spcPct val="0"/>
        </a:spcAft>
        <a:defRPr sz="4400">
          <a:solidFill>
            <a:schemeClr val="tx2"/>
          </a:solidFill>
          <a:latin typeface="Arial" charset="0"/>
          <a:ea typeface="ヒラギノ角ゴ Pro W3" charset="0"/>
          <a:cs typeface="ヒラギノ角ゴ Pro W3" charset="0"/>
        </a:defRPr>
      </a:lvl3pPr>
      <a:lvl4pPr algn="ctr" rtl="0" eaLnBrk="0" fontAlgn="base" hangingPunct="0">
        <a:spcBef>
          <a:spcPct val="0"/>
        </a:spcBef>
        <a:spcAft>
          <a:spcPct val="0"/>
        </a:spcAft>
        <a:defRPr sz="4400">
          <a:solidFill>
            <a:schemeClr val="tx2"/>
          </a:solidFill>
          <a:latin typeface="Arial" charset="0"/>
          <a:ea typeface="ヒラギノ角ゴ Pro W3" charset="0"/>
          <a:cs typeface="ヒラギノ角ゴ Pro W3" charset="0"/>
        </a:defRPr>
      </a:lvl4pPr>
      <a:lvl5pPr algn="ctr" rtl="0" eaLnBrk="0" fontAlgn="base" hangingPunct="0">
        <a:spcBef>
          <a:spcPct val="0"/>
        </a:spcBef>
        <a:spcAft>
          <a:spcPct val="0"/>
        </a:spcAft>
        <a:defRPr sz="4400">
          <a:solidFill>
            <a:schemeClr val="tx2"/>
          </a:solidFill>
          <a:latin typeface="Arial" charset="0"/>
          <a:ea typeface="ヒラギノ角ゴ Pro W3" charset="0"/>
          <a:cs typeface="ヒラギノ角ゴ Pro W3" charset="0"/>
        </a:defRPr>
      </a:lvl5pPr>
      <a:lvl6pPr marL="457200" algn="ctr" rtl="0" fontAlgn="base">
        <a:spcBef>
          <a:spcPct val="0"/>
        </a:spcBef>
        <a:spcAft>
          <a:spcPct val="0"/>
        </a:spcAft>
        <a:defRPr sz="4400">
          <a:solidFill>
            <a:schemeClr val="tx2"/>
          </a:solidFill>
          <a:latin typeface="Arial" charset="0"/>
          <a:ea typeface="ヒラギノ角ゴ Pro W3" charset="0"/>
          <a:cs typeface="ヒラギノ角ゴ Pro W3" charset="0"/>
        </a:defRPr>
      </a:lvl6pPr>
      <a:lvl7pPr marL="914400" algn="ctr" rtl="0" fontAlgn="base">
        <a:spcBef>
          <a:spcPct val="0"/>
        </a:spcBef>
        <a:spcAft>
          <a:spcPct val="0"/>
        </a:spcAft>
        <a:defRPr sz="4400">
          <a:solidFill>
            <a:schemeClr val="tx2"/>
          </a:solidFill>
          <a:latin typeface="Arial" charset="0"/>
          <a:ea typeface="ヒラギノ角ゴ Pro W3" charset="0"/>
          <a:cs typeface="ヒラギノ角ゴ Pro W3" charset="0"/>
        </a:defRPr>
      </a:lvl7pPr>
      <a:lvl8pPr marL="1371600" algn="ctr" rtl="0" fontAlgn="base">
        <a:spcBef>
          <a:spcPct val="0"/>
        </a:spcBef>
        <a:spcAft>
          <a:spcPct val="0"/>
        </a:spcAft>
        <a:defRPr sz="4400">
          <a:solidFill>
            <a:schemeClr val="tx2"/>
          </a:solidFill>
          <a:latin typeface="Arial" charset="0"/>
          <a:ea typeface="ヒラギノ角ゴ Pro W3" charset="0"/>
          <a:cs typeface="ヒラギノ角ゴ Pro W3" charset="0"/>
        </a:defRPr>
      </a:lvl8pPr>
      <a:lvl9pPr marL="1828800" algn="ctr" rtl="0" fontAlgn="base">
        <a:spcBef>
          <a:spcPct val="0"/>
        </a:spcBef>
        <a:spcAft>
          <a:spcPct val="0"/>
        </a:spcAft>
        <a:defRPr sz="4400">
          <a:solidFill>
            <a:schemeClr val="tx2"/>
          </a:solidFill>
          <a:latin typeface="Arial" charset="0"/>
          <a:ea typeface="ヒラギノ角ゴ Pro W3" charset="0"/>
          <a:cs typeface="ヒラギノ角ゴ Pro W3"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Number Placeholder 3">
            <a:extLst>
              <a:ext uri="{FF2B5EF4-FFF2-40B4-BE49-F238E27FC236}">
                <a16:creationId xmlns:a16="http://schemas.microsoft.com/office/drawing/2014/main" id="{65F43D30-21D6-47C4-866C-FAD21ED87508}"/>
              </a:ext>
            </a:extLst>
          </p:cNvPr>
          <p:cNvSpPr>
            <a:spLocks noGrp="1"/>
          </p:cNvSpPr>
          <p:nvPr>
            <p:ph type="sldNum" sz="quarter" idx="12"/>
          </p:nvPr>
        </p:nvSpPr>
        <p:spPr bwMode="auto">
          <a:xfrm>
            <a:off x="762000" y="6019800"/>
            <a:ext cx="78486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fld id="{FEBF59F3-42FE-4CCE-A73B-F29E65530B69}" type="slidenum">
              <a:rPr lang="en-US" altLang="en-US" sz="1200">
                <a:solidFill>
                  <a:srgbClr val="000000"/>
                </a:solidFill>
                <a:ea typeface="ヒラギノ角ゴ ProN W3" charset="-128"/>
                <a:sym typeface="Arial" panose="020B0604020202020204" pitchFamily="34" charset="0"/>
              </a:rPr>
              <a:pPr/>
              <a:t>1</a:t>
            </a:fld>
            <a:endParaRPr lang="en-US" altLang="en-US" sz="1200">
              <a:solidFill>
                <a:srgbClr val="000000"/>
              </a:solidFill>
              <a:ea typeface="ヒラギノ角ゴ ProN W3" charset="-128"/>
              <a:sym typeface="Arial" panose="020B0604020202020204" pitchFamily="34" charset="0"/>
            </a:endParaRPr>
          </a:p>
        </p:txBody>
      </p:sp>
      <p:pic>
        <p:nvPicPr>
          <p:cNvPr id="15362" name="Picture 4" descr="ACRM_PIRR14_title_blank.jpg">
            <a:extLst>
              <a:ext uri="{FF2B5EF4-FFF2-40B4-BE49-F238E27FC236}">
                <a16:creationId xmlns:a16="http://schemas.microsoft.com/office/drawing/2014/main" id="{2D74C3FD-B754-4F11-B407-975BED285DF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9158288"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4">
            <a:extLst>
              <a:ext uri="{FF2B5EF4-FFF2-40B4-BE49-F238E27FC236}">
                <a16:creationId xmlns:a16="http://schemas.microsoft.com/office/drawing/2014/main" id="{18385F2B-4FB7-4E73-AD2D-3DAA7549ADF9}"/>
              </a:ext>
            </a:extLst>
          </p:cNvPr>
          <p:cNvSpPr>
            <a:spLocks noGrp="1" noChangeArrowheads="1"/>
          </p:cNvSpPr>
          <p:nvPr>
            <p:ph type="title"/>
          </p:nvPr>
        </p:nvSpPr>
        <p:spPr bwMode="auto">
          <a:xfrm>
            <a:off x="681038" y="4921250"/>
            <a:ext cx="7772400" cy="99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anchor="t" anchorCtr="0" compatLnSpc="1">
            <a:prstTxWarp prst="textNoShape">
              <a:avLst/>
            </a:prstTxWarp>
          </a:bodyPr>
          <a:lstStyle/>
          <a:p>
            <a:pPr marL="53975" eaLnBrk="1" hangingPunct="1"/>
            <a:r>
              <a:rPr lang="en-US" altLang="en-US" sz="4000" dirty="0">
                <a:solidFill>
                  <a:schemeClr val="tx1"/>
                </a:solidFill>
                <a:sym typeface="Arial Bold" panose="020B0704020202020204" pitchFamily="34" charset="0"/>
              </a:rPr>
              <a:t>Good Morning, Afternoon or Evening, wherever you are in the World &amp; Welcome</a:t>
            </a:r>
            <a:endParaRPr lang="en-US" altLang="en-US" sz="4000" dirty="0">
              <a:solidFill>
                <a:schemeClr val="tx1"/>
              </a:solidFill>
              <a:ea typeface="ヒラギノ角ゴ ProN W6" charset="-128"/>
              <a:sym typeface="Arial Bold" panose="020B0704020202020204" pitchFamily="34" charset="0"/>
            </a:endParaRPr>
          </a:p>
        </p:txBody>
      </p:sp>
      <p:sp>
        <p:nvSpPr>
          <p:cNvPr id="6" name="TextBox 5">
            <a:extLst>
              <a:ext uri="{FF2B5EF4-FFF2-40B4-BE49-F238E27FC236}">
                <a16:creationId xmlns:a16="http://schemas.microsoft.com/office/drawing/2014/main" id="{829029A0-4C3B-456A-9799-320F7FA9AC51}"/>
              </a:ext>
            </a:extLst>
          </p:cNvPr>
          <p:cNvSpPr txBox="1"/>
          <p:nvPr/>
        </p:nvSpPr>
        <p:spPr>
          <a:xfrm>
            <a:off x="381000" y="427816"/>
            <a:ext cx="8382000" cy="3152017"/>
          </a:xfrm>
          <a:prstGeom prst="rect">
            <a:avLst/>
          </a:prstGeom>
          <a:noFill/>
          <a:effectLst>
            <a:innerShdw blurRad="63500" dist="50800" dir="13500000">
              <a:prstClr val="black">
                <a:alpha val="50000"/>
              </a:prstClr>
            </a:innerShdw>
          </a:effectLst>
        </p:spPr>
        <p:txBody>
          <a:bodyPr>
            <a:spAutoFit/>
          </a:bodyPr>
          <a:lstStyle/>
          <a:p>
            <a:pPr algn="ctr" eaLnBrk="1" hangingPunct="1">
              <a:lnSpc>
                <a:spcPts val="8060"/>
              </a:lnSpc>
              <a:defRPr/>
            </a:pPr>
            <a:r>
              <a:rPr lang="en-US" sz="6000" b="1" cap="all" dirty="0">
                <a:solidFill>
                  <a:schemeClr val="bg1"/>
                </a:solidFill>
                <a:latin typeface="Calibri" charset="0"/>
                <a:ea typeface="ヒラギノ角ゴ ProN W3" charset="0"/>
                <a:cs typeface="Calibri" charset="0"/>
                <a:sym typeface="Arial" charset="0"/>
              </a:rPr>
              <a:t>Name of Your Networking Group</a:t>
            </a:r>
          </a:p>
          <a:p>
            <a:pPr algn="ctr" eaLnBrk="1" hangingPunct="1">
              <a:lnSpc>
                <a:spcPts val="8060"/>
              </a:lnSpc>
              <a:defRPr/>
            </a:pPr>
            <a:r>
              <a:rPr lang="en-US" sz="6000" b="1" cap="all" dirty="0">
                <a:solidFill>
                  <a:schemeClr val="bg1"/>
                </a:solidFill>
                <a:latin typeface="Calibri" charset="0"/>
                <a:ea typeface="ヒラギノ角ゴ ProN W3" charset="0"/>
                <a:cs typeface="Calibri" charset="0"/>
                <a:sym typeface="Arial" charset="0"/>
              </a:rPr>
              <a:t>Meet &amp; Greet</a:t>
            </a:r>
          </a:p>
        </p:txBody>
      </p:sp>
      <p:pic>
        <p:nvPicPr>
          <p:cNvPr id="15368" name="Picture 2" descr="PIRR_horiz_strip_1.jpg">
            <a:extLst>
              <a:ext uri="{FF2B5EF4-FFF2-40B4-BE49-F238E27FC236}">
                <a16:creationId xmlns:a16="http://schemas.microsoft.com/office/drawing/2014/main" id="{8BA0F805-9DF7-424C-9252-C14B72C898F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7638" y="4419600"/>
            <a:ext cx="88392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additive="base">
                                        <p:cTn id="7" dur="500" fill="hold"/>
                                        <p:tgtEl>
                                          <p:spTgt spid="15363"/>
                                        </p:tgtEl>
                                        <p:attrNameLst>
                                          <p:attrName>ppt_x</p:attrName>
                                        </p:attrNameLst>
                                      </p:cBhvr>
                                      <p:tavLst>
                                        <p:tav tm="0">
                                          <p:val>
                                            <p:strVal val="#ppt_x"/>
                                          </p:val>
                                        </p:tav>
                                        <p:tav tm="100000">
                                          <p:val>
                                            <p:strVal val="#ppt_x"/>
                                          </p:val>
                                        </p:tav>
                                      </p:tavLst>
                                    </p:anim>
                                    <p:anim calcmode="lin" valueType="num">
                                      <p:cBhvr additive="base">
                                        <p:cTn id="8" dur="500" fill="hold"/>
                                        <p:tgtEl>
                                          <p:spTgt spid="153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F50B6-52D6-4ED3-B494-D4C7AA232B16}"/>
              </a:ext>
            </a:extLst>
          </p:cNvPr>
          <p:cNvSpPr>
            <a:spLocks noGrp="1"/>
          </p:cNvSpPr>
          <p:nvPr>
            <p:ph type="title"/>
          </p:nvPr>
        </p:nvSpPr>
        <p:spPr>
          <a:xfrm>
            <a:off x="685800" y="381000"/>
            <a:ext cx="7772400" cy="1143000"/>
          </a:xfrm>
        </p:spPr>
        <p:txBody>
          <a:bodyPr/>
          <a:lstStyle/>
          <a:p>
            <a:r>
              <a:rPr lang="en-US" sz="4000" dirty="0">
                <a:solidFill>
                  <a:srgbClr val="CE1126"/>
                </a:solidFill>
              </a:rPr>
              <a:t>Thank You for Attending Today</a:t>
            </a:r>
            <a:br>
              <a:rPr lang="en-US" sz="4000" dirty="0">
                <a:solidFill>
                  <a:srgbClr val="CE1126"/>
                </a:solidFill>
              </a:rPr>
            </a:br>
            <a:r>
              <a:rPr lang="en-US" sz="4000" dirty="0">
                <a:solidFill>
                  <a:srgbClr val="CE1126"/>
                </a:solidFill>
              </a:rPr>
              <a:t>Housekeeping:</a:t>
            </a:r>
          </a:p>
        </p:txBody>
      </p:sp>
      <p:sp>
        <p:nvSpPr>
          <p:cNvPr id="3" name="Content Placeholder 2">
            <a:extLst>
              <a:ext uri="{FF2B5EF4-FFF2-40B4-BE49-F238E27FC236}">
                <a16:creationId xmlns:a16="http://schemas.microsoft.com/office/drawing/2014/main" id="{59E43DFD-F868-427A-9C04-FFE03DABA956}"/>
              </a:ext>
            </a:extLst>
          </p:cNvPr>
          <p:cNvSpPr>
            <a:spLocks noGrp="1"/>
          </p:cNvSpPr>
          <p:nvPr>
            <p:ph sz="half" idx="1"/>
          </p:nvPr>
        </p:nvSpPr>
        <p:spPr>
          <a:xfrm>
            <a:off x="228600" y="1828800"/>
            <a:ext cx="4419600" cy="4724400"/>
          </a:xfrm>
        </p:spPr>
        <p:txBody>
          <a:bodyPr/>
          <a:lstStyle/>
          <a:p>
            <a:pPr marL="0" indent="0">
              <a:buNone/>
            </a:pPr>
            <a:r>
              <a:rPr lang="en-US" sz="1400" b="1" dirty="0"/>
              <a:t>A Few helpful hints </a:t>
            </a:r>
          </a:p>
          <a:p>
            <a:r>
              <a:rPr lang="en-US" sz="1400" dirty="0">
                <a:solidFill>
                  <a:srgbClr val="CE1126"/>
                </a:solidFill>
              </a:rPr>
              <a:t>Please always mute </a:t>
            </a:r>
            <a:r>
              <a:rPr lang="en-US" sz="1400" dirty="0"/>
              <a:t>your phone or computer  as you will use the </a:t>
            </a:r>
            <a:r>
              <a:rPr lang="en-US" sz="1400" b="1" dirty="0"/>
              <a:t>chat feature to submit question</a:t>
            </a:r>
            <a:r>
              <a:rPr lang="en-US" sz="1400" dirty="0"/>
              <a:t>s</a:t>
            </a:r>
          </a:p>
          <a:p>
            <a:pPr marL="0" indent="0">
              <a:buNone/>
            </a:pPr>
            <a:endParaRPr lang="en-US" sz="800" dirty="0"/>
          </a:p>
          <a:p>
            <a:r>
              <a:rPr lang="en-US" sz="1400" dirty="0"/>
              <a:t>Moderator will present questions in the chat to the speaker for response the last 20 minutes of the webinar</a:t>
            </a:r>
          </a:p>
          <a:p>
            <a:pPr marL="0" indent="0">
              <a:buNone/>
            </a:pPr>
            <a:endParaRPr lang="en-US" sz="800" dirty="0"/>
          </a:p>
          <a:p>
            <a:r>
              <a:rPr lang="en-US" sz="1400" b="1" dirty="0"/>
              <a:t>Please be sure you have a strong WI-FI connection to ensure your audio does not drop</a:t>
            </a:r>
            <a:r>
              <a:rPr lang="en-US" sz="1400" dirty="0"/>
              <a:t>.</a:t>
            </a:r>
          </a:p>
          <a:p>
            <a:endParaRPr lang="en-US" sz="800" dirty="0"/>
          </a:p>
          <a:p>
            <a:r>
              <a:rPr lang="en-US" sz="1400" dirty="0"/>
              <a:t>Please use a headset with your computer, making sure the headset is plugged in completely, adjust volume on your computer and headset</a:t>
            </a:r>
          </a:p>
          <a:p>
            <a:pPr lvl="0"/>
            <a:endParaRPr lang="en-US" sz="800" dirty="0"/>
          </a:p>
          <a:p>
            <a:pPr lvl="0"/>
            <a:r>
              <a:rPr lang="en-US" sz="1400" b="1" dirty="0"/>
              <a:t>Speaker phones tend to create feedback and an echo, please keep your phone on mute</a:t>
            </a:r>
          </a:p>
          <a:p>
            <a:pPr marL="0" lvl="0" indent="0">
              <a:buNone/>
            </a:pPr>
            <a:endParaRPr lang="en-US" sz="1400" dirty="0"/>
          </a:p>
          <a:p>
            <a:pPr marL="0" lvl="0" indent="0">
              <a:buNone/>
            </a:pPr>
            <a:endParaRPr lang="en-US" sz="1100" dirty="0"/>
          </a:p>
          <a:p>
            <a:endParaRPr lang="en-US" dirty="0"/>
          </a:p>
        </p:txBody>
      </p:sp>
      <p:sp>
        <p:nvSpPr>
          <p:cNvPr id="4" name="Content Placeholder 3">
            <a:extLst>
              <a:ext uri="{FF2B5EF4-FFF2-40B4-BE49-F238E27FC236}">
                <a16:creationId xmlns:a16="http://schemas.microsoft.com/office/drawing/2014/main" id="{C1A3273F-C9E8-4BB3-A323-1BF6FC718730}"/>
              </a:ext>
            </a:extLst>
          </p:cNvPr>
          <p:cNvSpPr>
            <a:spLocks noGrp="1"/>
          </p:cNvSpPr>
          <p:nvPr>
            <p:ph sz="half" idx="2"/>
          </p:nvPr>
        </p:nvSpPr>
        <p:spPr>
          <a:xfrm>
            <a:off x="4648200" y="1828800"/>
            <a:ext cx="4267200" cy="4724400"/>
          </a:xfrm>
        </p:spPr>
        <p:txBody>
          <a:bodyPr/>
          <a:lstStyle/>
          <a:p>
            <a:pPr algn="just"/>
            <a:r>
              <a:rPr lang="en-US" sz="1400" b="1" dirty="0" err="1"/>
              <a:t>WiFi</a:t>
            </a:r>
            <a:r>
              <a:rPr lang="en-US" sz="1400" b="1" dirty="0"/>
              <a:t> service interruption will cause audio and calls to drop, </a:t>
            </a:r>
            <a:r>
              <a:rPr lang="en-US" sz="1400" dirty="0"/>
              <a:t>Needing you to call back into the meeting</a:t>
            </a:r>
          </a:p>
          <a:p>
            <a:pPr marL="0" indent="0" algn="just">
              <a:buNone/>
            </a:pPr>
            <a:endParaRPr lang="en-US" sz="800" dirty="0"/>
          </a:p>
          <a:p>
            <a:pPr algn="just"/>
            <a:r>
              <a:rPr lang="en-US" sz="1400" dirty="0"/>
              <a:t>If using both a computer and phone, please turn off the volume on the computer, enter the PIN number the system provides to link the two lines, otherwise often an echo occurs </a:t>
            </a:r>
          </a:p>
          <a:p>
            <a:pPr algn="just"/>
            <a:endParaRPr lang="en-US" sz="800" dirty="0">
              <a:solidFill>
                <a:schemeClr val="tx1">
                  <a:lumMod val="65000"/>
                  <a:lumOff val="35000"/>
                </a:schemeClr>
              </a:solidFill>
            </a:endParaRPr>
          </a:p>
          <a:p>
            <a:pPr algn="just"/>
            <a:r>
              <a:rPr lang="en-US" sz="1400" b="1" dirty="0">
                <a:solidFill>
                  <a:schemeClr val="tx1">
                    <a:lumMod val="65000"/>
                    <a:lumOff val="35000"/>
                  </a:schemeClr>
                </a:solidFill>
              </a:rPr>
              <a:t>Submit questions and comments via the Chat</a:t>
            </a:r>
          </a:p>
          <a:p>
            <a:pPr algn="just">
              <a:buFont typeface="Arial" pitchFamily="34" charset="0"/>
              <a:buChar char="•"/>
            </a:pPr>
            <a:endParaRPr lang="en-US" sz="800" dirty="0">
              <a:solidFill>
                <a:schemeClr val="tx1">
                  <a:lumMod val="65000"/>
                  <a:lumOff val="35000"/>
                </a:schemeClr>
              </a:solidFill>
            </a:endParaRPr>
          </a:p>
          <a:p>
            <a:pPr algn="just"/>
            <a:r>
              <a:rPr lang="en-US" sz="1400" b="1" dirty="0">
                <a:solidFill>
                  <a:schemeClr val="tx1">
                    <a:lumMod val="65000"/>
                    <a:lumOff val="35000"/>
                  </a:schemeClr>
                </a:solidFill>
              </a:rPr>
              <a:t>Note: </a:t>
            </a:r>
            <a:r>
              <a:rPr lang="en-US" sz="1400" dirty="0">
                <a:solidFill>
                  <a:schemeClr val="tx1">
                    <a:lumMod val="65000"/>
                    <a:lumOff val="35000"/>
                  </a:schemeClr>
                </a:solidFill>
              </a:rPr>
              <a:t>Today’s presentation is being recorded and will be provided within 48 hours please access the link below for the recording, handouts (if provided)</a:t>
            </a:r>
            <a:endParaRPr lang="en-US" sz="400" b="1" dirty="0">
              <a:solidFill>
                <a:schemeClr val="tx1">
                  <a:lumMod val="65000"/>
                  <a:lumOff val="35000"/>
                </a:schemeClr>
              </a:solidFill>
            </a:endParaRPr>
          </a:p>
          <a:p>
            <a:pPr marL="0" indent="0">
              <a:buNone/>
            </a:pPr>
            <a:endParaRPr lang="en-US" dirty="0"/>
          </a:p>
        </p:txBody>
      </p:sp>
    </p:spTree>
    <p:extLst>
      <p:ext uri="{BB962C8B-B14F-4D97-AF65-F5344CB8AC3E}">
        <p14:creationId xmlns:p14="http://schemas.microsoft.com/office/powerpoint/2010/main" val="3810865810"/>
      </p:ext>
    </p:extLst>
  </p:cSld>
  <p:clrMapOvr>
    <a:masterClrMapping/>
  </p:clrMapOvr>
  <mc:AlternateContent xmlns:mc="http://schemas.openxmlformats.org/markup-compatibility/2006" xmlns:p14="http://schemas.microsoft.com/office/powerpoint/2010/main">
    <mc:Choice Requires="p14">
      <p:transition spd="slow" p14:dur="2000" advClick="0" advTm="16000"/>
    </mc:Choice>
    <mc:Fallback xmlns="">
      <p:transition spd="slow" advClick="0" advTm="1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1000"/>
                                        <p:tgtEl>
                                          <p:spTgt spid="3">
                                            <p:txEl>
                                              <p:pRg st="7" end="7"/>
                                            </p:txEl>
                                          </p:spTgt>
                                        </p:tgtEl>
                                      </p:cBhvr>
                                    </p:animEffect>
                                    <p:anim calcmode="lin" valueType="num">
                                      <p:cBhvr>
                                        <p:cTn id="2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1000"/>
                                        <p:tgtEl>
                                          <p:spTgt spid="3">
                                            <p:txEl>
                                              <p:pRg st="9" end="9"/>
                                            </p:txEl>
                                          </p:spTgt>
                                        </p:tgtEl>
                                      </p:cBhvr>
                                    </p:animEffect>
                                    <p:anim calcmode="lin" valueType="num">
                                      <p:cBhvr>
                                        <p:cTn id="3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4">
                                            <p:txEl>
                                              <p:pRg st="0" end="0"/>
                                            </p:txEl>
                                          </p:spTgt>
                                        </p:tgtEl>
                                        <p:attrNameLst>
                                          <p:attrName>style.visibility</p:attrName>
                                        </p:attrNameLst>
                                      </p:cBhvr>
                                      <p:to>
                                        <p:strVal val="visible"/>
                                      </p:to>
                                    </p:set>
                                    <p:animEffect transition="in" filter="fade">
                                      <p:cBhvr>
                                        <p:cTn id="38" dur="1000"/>
                                        <p:tgtEl>
                                          <p:spTgt spid="4">
                                            <p:txEl>
                                              <p:pRg st="0" end="0"/>
                                            </p:txEl>
                                          </p:spTgt>
                                        </p:tgtEl>
                                      </p:cBhvr>
                                    </p:animEffect>
                                    <p:anim calcmode="lin" valueType="num">
                                      <p:cBhvr>
                                        <p:cTn id="3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0" end="0"/>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Effect transition="in" filter="fade">
                                      <p:cBhvr>
                                        <p:cTn id="43" dur="1000"/>
                                        <p:tgtEl>
                                          <p:spTgt spid="4">
                                            <p:txEl>
                                              <p:pRg st="2" end="2"/>
                                            </p:txEl>
                                          </p:spTgt>
                                        </p:tgtEl>
                                      </p:cBhvr>
                                    </p:animEffect>
                                    <p:anim calcmode="lin" valueType="num">
                                      <p:cBhvr>
                                        <p:cTn id="4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2" end="2"/>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4">
                                            <p:txEl>
                                              <p:pRg st="4" end="4"/>
                                            </p:txEl>
                                          </p:spTgt>
                                        </p:tgtEl>
                                        <p:attrNameLst>
                                          <p:attrName>style.visibility</p:attrName>
                                        </p:attrNameLst>
                                      </p:cBhvr>
                                      <p:to>
                                        <p:strVal val="visible"/>
                                      </p:to>
                                    </p:set>
                                    <p:animEffect transition="in" filter="fade">
                                      <p:cBhvr>
                                        <p:cTn id="48" dur="1000"/>
                                        <p:tgtEl>
                                          <p:spTgt spid="4">
                                            <p:txEl>
                                              <p:pRg st="4" end="4"/>
                                            </p:txEl>
                                          </p:spTgt>
                                        </p:tgtEl>
                                      </p:cBhvr>
                                    </p:animEffect>
                                    <p:anim calcmode="lin" valueType="num">
                                      <p:cBhvr>
                                        <p:cTn id="4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4">
                                            <p:txEl>
                                              <p:pRg st="4" end="4"/>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4">
                                            <p:txEl>
                                              <p:pRg st="6" end="6"/>
                                            </p:txEl>
                                          </p:spTgt>
                                        </p:tgtEl>
                                        <p:attrNameLst>
                                          <p:attrName>style.visibility</p:attrName>
                                        </p:attrNameLst>
                                      </p:cBhvr>
                                      <p:to>
                                        <p:strVal val="visible"/>
                                      </p:to>
                                    </p:set>
                                    <p:animEffect transition="in" filter="fade">
                                      <p:cBhvr>
                                        <p:cTn id="53" dur="1000"/>
                                        <p:tgtEl>
                                          <p:spTgt spid="4">
                                            <p:txEl>
                                              <p:pRg st="6" end="6"/>
                                            </p:txEl>
                                          </p:spTgt>
                                        </p:tgtEl>
                                      </p:cBhvr>
                                    </p:animEffect>
                                    <p:anim calcmode="lin" valueType="num">
                                      <p:cBhvr>
                                        <p:cTn id="5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a:extLst>
              <a:ext uri="{FF2B5EF4-FFF2-40B4-BE49-F238E27FC236}">
                <a16:creationId xmlns:a16="http://schemas.microsoft.com/office/drawing/2014/main" id="{FDC5AA11-9ABD-4A61-B1A6-D4EDD263C113}"/>
              </a:ext>
            </a:extLst>
          </p:cNvPr>
          <p:cNvSpPr>
            <a:spLocks noGrp="1" noChangeArrowheads="1"/>
          </p:cNvSpPr>
          <p:nvPr>
            <p:ph type="title"/>
          </p:nvPr>
        </p:nvSpPr>
        <p:spPr bwMode="auto">
          <a:xfrm>
            <a:off x="609600" y="228600"/>
            <a:ext cx="7772400" cy="1066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anchor="t" anchorCtr="0" compatLnSpc="1">
            <a:prstTxWarp prst="textNoShape">
              <a:avLst/>
            </a:prstTxWarp>
          </a:bodyPr>
          <a:lstStyle/>
          <a:p>
            <a:pPr marL="53975" eaLnBrk="1" hangingPunct="1"/>
            <a:r>
              <a:rPr lang="en-US" altLang="en-US" sz="4800" dirty="0">
                <a:solidFill>
                  <a:srgbClr val="CE1126"/>
                </a:solidFill>
                <a:sym typeface="Arial Bold" panose="020B0704020202020204" pitchFamily="34" charset="0"/>
              </a:rPr>
              <a:t>ABOUT ACRM</a:t>
            </a:r>
            <a:endParaRPr lang="en-US" altLang="en-US" sz="4800" dirty="0">
              <a:solidFill>
                <a:srgbClr val="CE1126"/>
              </a:solidFill>
              <a:ea typeface="ヒラギノ角ゴ ProN W6" pitchFamily="6" charset="-128"/>
              <a:sym typeface="Arial Bold" panose="020B0704020202020204" pitchFamily="34" charset="0"/>
            </a:endParaRPr>
          </a:p>
        </p:txBody>
      </p:sp>
      <p:sp>
        <p:nvSpPr>
          <p:cNvPr id="17411" name="TextBox 1">
            <a:extLst>
              <a:ext uri="{FF2B5EF4-FFF2-40B4-BE49-F238E27FC236}">
                <a16:creationId xmlns:a16="http://schemas.microsoft.com/office/drawing/2014/main" id="{1D2ED349-8146-4435-836F-78DD3D9FDED0}"/>
              </a:ext>
            </a:extLst>
          </p:cNvPr>
          <p:cNvSpPr txBox="1">
            <a:spLocks noChangeArrowheads="1"/>
          </p:cNvSpPr>
          <p:nvPr/>
        </p:nvSpPr>
        <p:spPr bwMode="auto">
          <a:xfrm>
            <a:off x="2286000" y="1143000"/>
            <a:ext cx="6172200"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eaLnBrk="1" hangingPunct="1">
              <a:spcAft>
                <a:spcPts val="1200"/>
              </a:spcAft>
            </a:pPr>
            <a:r>
              <a:rPr lang="en-US" altLang="en-US" sz="2000" b="1" dirty="0">
                <a:solidFill>
                  <a:srgbClr val="7F7F7F"/>
                </a:solidFill>
                <a:latin typeface="Calibri" panose="020F0502020204030204" pitchFamily="34" charset="0"/>
                <a:ea typeface="ヒラギノ角ゴ ProN W3" charset="-128"/>
                <a:sym typeface="Arial" panose="020B0604020202020204" pitchFamily="34" charset="0"/>
              </a:rPr>
              <a:t>MISSION: </a:t>
            </a:r>
            <a:r>
              <a:rPr lang="en-US" altLang="en-US" sz="2000" dirty="0">
                <a:solidFill>
                  <a:srgbClr val="7F7F7F"/>
                </a:solidFill>
                <a:latin typeface="Calibri" panose="020F0502020204030204" pitchFamily="34" charset="0"/>
                <a:ea typeface="ヒラギノ角ゴ ProN W3" charset="-128"/>
                <a:sym typeface="Arial" panose="020B0604020202020204" pitchFamily="34" charset="0"/>
              </a:rPr>
              <a:t>With the mission of IMPROVING LIVES of those with disabling conditions through interdisciplinary rehabilitation research, </a:t>
            </a:r>
            <a:r>
              <a:rPr lang="en-US" altLang="en-US" sz="2000" b="1" dirty="0">
                <a:solidFill>
                  <a:srgbClr val="CE1126"/>
                </a:solidFill>
                <a:latin typeface="Calibri" panose="020F0502020204030204" pitchFamily="34" charset="0"/>
                <a:ea typeface="ヒラギノ角ゴ ProN W3" charset="-128"/>
                <a:sym typeface="Arial" panose="020B0604020202020204" pitchFamily="34" charset="0"/>
              </a:rPr>
              <a:t>ACRM</a:t>
            </a:r>
            <a:r>
              <a:rPr lang="en-US" altLang="en-US" sz="2000" dirty="0">
                <a:solidFill>
                  <a:srgbClr val="CE1126"/>
                </a:solidFill>
                <a:latin typeface="Calibri" panose="020F0502020204030204" pitchFamily="34" charset="0"/>
                <a:ea typeface="ヒラギノ角ゴ ProN W3" charset="-128"/>
                <a:sym typeface="Arial" panose="020B0604020202020204" pitchFamily="34" charset="0"/>
              </a:rPr>
              <a:t> </a:t>
            </a:r>
            <a:r>
              <a:rPr lang="en-US" altLang="en-US" sz="2000" dirty="0">
                <a:solidFill>
                  <a:srgbClr val="7F7F7F"/>
                </a:solidFill>
                <a:latin typeface="Calibri" panose="020F0502020204030204" pitchFamily="34" charset="0"/>
                <a:ea typeface="ヒラギノ角ゴ ProN W3" charset="-128"/>
                <a:sym typeface="Arial" panose="020B0604020202020204" pitchFamily="34" charset="0"/>
              </a:rPr>
              <a:t>curates and disseminates world-class rehabilitation research: </a:t>
            </a:r>
          </a:p>
          <a:p>
            <a:pPr eaLnBrk="1" hangingPunct="1">
              <a:spcAft>
                <a:spcPts val="1200"/>
              </a:spcAft>
              <a:buFont typeface="Wingdings" panose="05000000000000000000" pitchFamily="2" charset="2"/>
              <a:buChar char="§"/>
            </a:pPr>
            <a:r>
              <a:rPr lang="en-US" altLang="en-US" sz="2000" b="1" dirty="0">
                <a:solidFill>
                  <a:srgbClr val="7F7F7F"/>
                </a:solidFill>
                <a:latin typeface="Calibri" panose="020F0502020204030204" pitchFamily="34" charset="0"/>
                <a:ea typeface="ヒラギノ角ゴ ProN W3" charset="-128"/>
                <a:sym typeface="Arial" panose="020B0604020202020204" pitchFamily="34" charset="0"/>
              </a:rPr>
              <a:t>IN PERSON (Virtually) </a:t>
            </a:r>
            <a:r>
              <a:rPr lang="en-US" altLang="en-US" sz="2000" dirty="0">
                <a:solidFill>
                  <a:srgbClr val="7F7F7F"/>
                </a:solidFill>
                <a:latin typeface="Calibri" panose="020F0502020204030204" pitchFamily="34" charset="0"/>
                <a:ea typeface="ヒラギノ角ゴ ProN W3" charset="-128"/>
                <a:sym typeface="Arial" panose="020B0604020202020204" pitchFamily="34" charset="0"/>
              </a:rPr>
              <a:t>(at the ACRM Annual Conference)</a:t>
            </a:r>
          </a:p>
          <a:p>
            <a:pPr eaLnBrk="1" hangingPunct="1">
              <a:spcAft>
                <a:spcPts val="1200"/>
              </a:spcAft>
              <a:buFont typeface="Wingdings" panose="05000000000000000000" pitchFamily="2" charset="2"/>
              <a:buChar char="§"/>
            </a:pPr>
            <a:r>
              <a:rPr lang="en-US" altLang="en-US" sz="2000" b="1" dirty="0">
                <a:solidFill>
                  <a:srgbClr val="7F7F7F"/>
                </a:solidFill>
                <a:latin typeface="Calibri" panose="020F0502020204030204" pitchFamily="34" charset="0"/>
                <a:ea typeface="ヒラギノ角ゴ ProN W3" charset="-128"/>
                <a:sym typeface="Arial" panose="020B0604020202020204" pitchFamily="34" charset="0"/>
              </a:rPr>
              <a:t>IN PRINT </a:t>
            </a:r>
            <a:r>
              <a:rPr lang="en-US" altLang="en-US" sz="2000" dirty="0">
                <a:solidFill>
                  <a:srgbClr val="7F7F7F"/>
                </a:solidFill>
                <a:latin typeface="Calibri" panose="020F0502020204030204" pitchFamily="34" charset="0"/>
                <a:ea typeface="ヒラギノ角ゴ ProN W3" charset="-128"/>
                <a:sym typeface="Arial" panose="020B0604020202020204" pitchFamily="34" charset="0"/>
              </a:rPr>
              <a:t>(through it’s monthly journal, the </a:t>
            </a:r>
            <a:r>
              <a:rPr lang="en-US" altLang="en-US" sz="2000" i="1" dirty="0">
                <a:solidFill>
                  <a:srgbClr val="7F7F7F"/>
                </a:solidFill>
                <a:latin typeface="Calibri" panose="020F0502020204030204" pitchFamily="34" charset="0"/>
                <a:ea typeface="ヒラギノ角ゴ ProN W3" charset="-128"/>
                <a:sym typeface="Arial" panose="020B0604020202020204" pitchFamily="34" charset="0"/>
              </a:rPr>
              <a:t>Archives of Physical Medicine and Rehabilitation</a:t>
            </a:r>
            <a:r>
              <a:rPr lang="en-US" altLang="en-US" sz="2000" dirty="0">
                <a:solidFill>
                  <a:srgbClr val="7F7F7F"/>
                </a:solidFill>
                <a:latin typeface="Calibri" panose="020F0502020204030204" pitchFamily="34" charset="0"/>
                <a:ea typeface="ヒラギノ角ゴ ProN W3" charset="-128"/>
                <a:sym typeface="Arial" panose="020B0604020202020204" pitchFamily="34" charset="0"/>
              </a:rPr>
              <a:t>) and</a:t>
            </a:r>
          </a:p>
          <a:p>
            <a:pPr eaLnBrk="1" hangingPunct="1">
              <a:spcAft>
                <a:spcPts val="1200"/>
              </a:spcAft>
              <a:buFont typeface="Wingdings" panose="05000000000000000000" pitchFamily="2" charset="2"/>
              <a:buChar char="§"/>
            </a:pPr>
            <a:r>
              <a:rPr lang="en-US" altLang="en-US" sz="2000" b="1" dirty="0">
                <a:solidFill>
                  <a:srgbClr val="7F7F7F"/>
                </a:solidFill>
                <a:latin typeface="Calibri" panose="020F0502020204030204" pitchFamily="34" charset="0"/>
                <a:ea typeface="ヒラギノ角ゴ ProN W3" charset="-128"/>
                <a:sym typeface="Arial" panose="020B0604020202020204" pitchFamily="34" charset="0"/>
              </a:rPr>
              <a:t>ONLINE</a:t>
            </a:r>
            <a:r>
              <a:rPr lang="en-US" altLang="en-US" sz="2000" dirty="0">
                <a:solidFill>
                  <a:srgbClr val="7F7F7F"/>
                </a:solidFill>
                <a:latin typeface="Calibri" panose="020F0502020204030204" pitchFamily="34" charset="0"/>
                <a:ea typeface="ヒラギノ角ゴ ProN W3" charset="-128"/>
                <a:sym typeface="Arial" panose="020B0604020202020204" pitchFamily="34" charset="0"/>
              </a:rPr>
              <a:t> (at ACRM.org)</a:t>
            </a:r>
          </a:p>
          <a:p>
            <a:pPr eaLnBrk="1" hangingPunct="1">
              <a:spcAft>
                <a:spcPts val="1200"/>
              </a:spcAft>
            </a:pPr>
            <a:endParaRPr lang="en-US" altLang="en-US" sz="2000" dirty="0">
              <a:solidFill>
                <a:srgbClr val="7F7F7F"/>
              </a:solidFill>
              <a:latin typeface="Calibri" panose="020F0502020204030204" pitchFamily="34" charset="0"/>
              <a:ea typeface="ヒラギノ角ゴ ProN W3" charset="-128"/>
              <a:sym typeface="Arial" panose="020B0604020202020204" pitchFamily="34" charset="0"/>
            </a:endParaRPr>
          </a:p>
        </p:txBody>
      </p:sp>
      <p:pic>
        <p:nvPicPr>
          <p:cNvPr id="17412" name="Picture 1" descr="ACRM_target_bullseye.jpg">
            <a:extLst>
              <a:ext uri="{FF2B5EF4-FFF2-40B4-BE49-F238E27FC236}">
                <a16:creationId xmlns:a16="http://schemas.microsoft.com/office/drawing/2014/main" id="{D1F26CE5-EB9A-4A73-8BDD-F657B295E7A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95400"/>
            <a:ext cx="1081088"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1">
            <a:extLst>
              <a:ext uri="{FF2B5EF4-FFF2-40B4-BE49-F238E27FC236}">
                <a16:creationId xmlns:a16="http://schemas.microsoft.com/office/drawing/2014/main" id="{5168A558-3311-4A56-A29A-C1BAB50E0517}"/>
              </a:ext>
            </a:extLst>
          </p:cNvPr>
          <p:cNvSpPr txBox="1">
            <a:spLocks noChangeArrowheads="1"/>
          </p:cNvSpPr>
          <p:nvPr/>
        </p:nvSpPr>
        <p:spPr bwMode="auto">
          <a:xfrm>
            <a:off x="2286000" y="4038600"/>
            <a:ext cx="6172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eaLnBrk="1" hangingPunct="1"/>
            <a:endParaRPr lang="en-US" altLang="en-US" sz="2000" dirty="0">
              <a:solidFill>
                <a:srgbClr val="7F7F7F"/>
              </a:solidFill>
              <a:latin typeface="Calibri" panose="020F0502020204030204" pitchFamily="34" charset="0"/>
              <a:ea typeface="ヒラギノ角ゴ ProN W3" charset="-128"/>
              <a:sym typeface="Arial" panose="020B0604020202020204" pitchFamily="34" charset="0"/>
            </a:endParaRPr>
          </a:p>
          <a:p>
            <a:pPr eaLnBrk="1" hangingPunct="1"/>
            <a:r>
              <a:rPr lang="en-US" altLang="en-US" sz="2000" dirty="0">
                <a:solidFill>
                  <a:srgbClr val="7F7F7F"/>
                </a:solidFill>
                <a:latin typeface="Calibri" panose="020F0502020204030204" pitchFamily="34" charset="0"/>
                <a:ea typeface="ヒラギノ角ゴ ProN W3" charset="-128"/>
                <a:sym typeface="Arial" panose="020B0604020202020204" pitchFamily="34" charset="0"/>
              </a:rPr>
              <a:t>All members of the rehabilitation team, researchers, clinicians, patients and loved ones benefit from ACRM</a:t>
            </a:r>
          </a:p>
        </p:txBody>
      </p:sp>
      <p:pic>
        <p:nvPicPr>
          <p:cNvPr id="17414" name="Picture 6" descr="PPT_Hex_photoStrop_7Jul16_10x2.jpg">
            <a:extLst>
              <a:ext uri="{FF2B5EF4-FFF2-40B4-BE49-F238E27FC236}">
                <a16:creationId xmlns:a16="http://schemas.microsoft.com/office/drawing/2014/main" id="{BEC74D0A-0905-470F-9FB8-324F6D3E1C2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57800"/>
            <a:ext cx="9144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414"/>
                                        </p:tgtEl>
                                        <p:attrNameLst>
                                          <p:attrName>style.visibility</p:attrName>
                                        </p:attrNameLst>
                                      </p:cBhvr>
                                      <p:to>
                                        <p:strVal val="visible"/>
                                      </p:to>
                                    </p:set>
                                    <p:animEffect transition="in" filter="fade">
                                      <p:cBhvr>
                                        <p:cTn id="7" dur="1000"/>
                                        <p:tgtEl>
                                          <p:spTgt spid="17414"/>
                                        </p:tgtEl>
                                      </p:cBhvr>
                                    </p:animEffect>
                                    <p:anim calcmode="lin" valueType="num">
                                      <p:cBhvr>
                                        <p:cTn id="8" dur="1000" fill="hold"/>
                                        <p:tgtEl>
                                          <p:spTgt spid="17414"/>
                                        </p:tgtEl>
                                        <p:attrNameLst>
                                          <p:attrName>ppt_x</p:attrName>
                                        </p:attrNameLst>
                                      </p:cBhvr>
                                      <p:tavLst>
                                        <p:tav tm="0">
                                          <p:val>
                                            <p:strVal val="#ppt_x"/>
                                          </p:val>
                                        </p:tav>
                                        <p:tav tm="100000">
                                          <p:val>
                                            <p:strVal val="#ppt_x"/>
                                          </p:val>
                                        </p:tav>
                                      </p:tavLst>
                                    </p:anim>
                                    <p:anim calcmode="lin" valueType="num">
                                      <p:cBhvr>
                                        <p:cTn id="9" dur="1000" fill="hold"/>
                                        <p:tgtEl>
                                          <p:spTgt spid="1741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7412"/>
                                        </p:tgtEl>
                                        <p:attrNameLst>
                                          <p:attrName>style.visibility</p:attrName>
                                        </p:attrNameLst>
                                      </p:cBhvr>
                                      <p:to>
                                        <p:strVal val="visible"/>
                                      </p:to>
                                    </p:set>
                                    <p:animEffect transition="in" filter="fade">
                                      <p:cBhvr>
                                        <p:cTn id="12" dur="1000"/>
                                        <p:tgtEl>
                                          <p:spTgt spid="17412"/>
                                        </p:tgtEl>
                                      </p:cBhvr>
                                    </p:animEffect>
                                    <p:anim calcmode="lin" valueType="num">
                                      <p:cBhvr>
                                        <p:cTn id="13" dur="1000" fill="hold"/>
                                        <p:tgtEl>
                                          <p:spTgt spid="17412"/>
                                        </p:tgtEl>
                                        <p:attrNameLst>
                                          <p:attrName>ppt_x</p:attrName>
                                        </p:attrNameLst>
                                      </p:cBhvr>
                                      <p:tavLst>
                                        <p:tav tm="0">
                                          <p:val>
                                            <p:strVal val="#ppt_x"/>
                                          </p:val>
                                        </p:tav>
                                        <p:tav tm="100000">
                                          <p:val>
                                            <p:strVal val="#ppt_x"/>
                                          </p:val>
                                        </p:tav>
                                      </p:tavLst>
                                    </p:anim>
                                    <p:anim calcmode="lin" valueType="num">
                                      <p:cBhvr>
                                        <p:cTn id="14" dur="1000" fill="hold"/>
                                        <p:tgtEl>
                                          <p:spTgt spid="174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a:extLst>
              <a:ext uri="{FF2B5EF4-FFF2-40B4-BE49-F238E27FC236}">
                <a16:creationId xmlns:a16="http://schemas.microsoft.com/office/drawing/2014/main" id="{FDC5AA11-9ABD-4A61-B1A6-D4EDD263C113}"/>
              </a:ext>
            </a:extLst>
          </p:cNvPr>
          <p:cNvSpPr>
            <a:spLocks noGrp="1" noChangeArrowheads="1"/>
          </p:cNvSpPr>
          <p:nvPr>
            <p:ph type="title"/>
          </p:nvPr>
        </p:nvSpPr>
        <p:spPr bwMode="auto">
          <a:xfrm>
            <a:off x="609600" y="228600"/>
            <a:ext cx="7772400" cy="1066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anchor="t" anchorCtr="0" compatLnSpc="1">
            <a:prstTxWarp prst="textNoShape">
              <a:avLst/>
            </a:prstTxWarp>
          </a:bodyPr>
          <a:lstStyle/>
          <a:p>
            <a:pPr marL="53975" eaLnBrk="1" hangingPunct="1"/>
            <a:r>
              <a:rPr lang="en-US" altLang="en-US" sz="4800" dirty="0">
                <a:solidFill>
                  <a:srgbClr val="CE1126"/>
                </a:solidFill>
                <a:sym typeface="Arial Bold" panose="020B0704020202020204" pitchFamily="34" charset="0"/>
              </a:rPr>
              <a:t>ABOUT Name of Networking Group</a:t>
            </a:r>
            <a:endParaRPr lang="en-US" altLang="en-US" sz="4800" dirty="0">
              <a:solidFill>
                <a:srgbClr val="CE1126"/>
              </a:solidFill>
              <a:ea typeface="ヒラギノ角ゴ ProN W6" pitchFamily="6" charset="-128"/>
              <a:sym typeface="Arial Bold" panose="020B0704020202020204" pitchFamily="34" charset="0"/>
            </a:endParaRPr>
          </a:p>
        </p:txBody>
      </p:sp>
      <p:sp>
        <p:nvSpPr>
          <p:cNvPr id="17411" name="TextBox 1">
            <a:extLst>
              <a:ext uri="{FF2B5EF4-FFF2-40B4-BE49-F238E27FC236}">
                <a16:creationId xmlns:a16="http://schemas.microsoft.com/office/drawing/2014/main" id="{1D2ED349-8146-4435-836F-78DD3D9FDED0}"/>
              </a:ext>
            </a:extLst>
          </p:cNvPr>
          <p:cNvSpPr txBox="1">
            <a:spLocks noChangeArrowheads="1"/>
          </p:cNvSpPr>
          <p:nvPr/>
        </p:nvSpPr>
        <p:spPr bwMode="auto">
          <a:xfrm>
            <a:off x="990600" y="1981200"/>
            <a:ext cx="75438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eaLnBrk="1" hangingPunct="1">
              <a:spcAft>
                <a:spcPts val="1200"/>
              </a:spcAft>
            </a:pPr>
            <a:r>
              <a:rPr lang="en-US" altLang="en-US" sz="2000" b="1" dirty="0">
                <a:solidFill>
                  <a:srgbClr val="7F7F7F"/>
                </a:solidFill>
                <a:latin typeface="Calibri" panose="020F0502020204030204" pitchFamily="34" charset="0"/>
                <a:ea typeface="ヒラギノ角ゴ ProN W3" charset="-128"/>
                <a:sym typeface="Arial" panose="020B0604020202020204" pitchFamily="34" charset="0"/>
              </a:rPr>
              <a:t>Who We Are as a Group</a:t>
            </a:r>
          </a:p>
          <a:p>
            <a:pPr eaLnBrk="1" hangingPunct="1">
              <a:spcAft>
                <a:spcPts val="1200"/>
              </a:spcAft>
            </a:pPr>
            <a:r>
              <a:rPr lang="en-US" altLang="en-US" sz="2000" b="1" dirty="0">
                <a:solidFill>
                  <a:srgbClr val="7F7F7F"/>
                </a:solidFill>
                <a:latin typeface="Calibri" panose="020F0502020204030204" pitchFamily="34" charset="0"/>
                <a:ea typeface="ヒラギノ角ゴ ProN W3" charset="-128"/>
                <a:sym typeface="Arial" panose="020B0604020202020204" pitchFamily="34" charset="0"/>
              </a:rPr>
              <a:t>MISSION: </a:t>
            </a:r>
            <a:r>
              <a:rPr lang="en-US" altLang="en-US" sz="2000" dirty="0">
                <a:solidFill>
                  <a:srgbClr val="7F7F7F"/>
                </a:solidFill>
                <a:latin typeface="Calibri" panose="020F0502020204030204" pitchFamily="34" charset="0"/>
                <a:ea typeface="ヒラギノ角ゴ ProN W3" charset="-128"/>
                <a:sym typeface="Arial" panose="020B0604020202020204" pitchFamily="34" charset="0"/>
              </a:rPr>
              <a:t>From Your Web Page</a:t>
            </a:r>
          </a:p>
          <a:p>
            <a:pPr eaLnBrk="1" hangingPunct="1">
              <a:spcAft>
                <a:spcPts val="1200"/>
              </a:spcAft>
            </a:pPr>
            <a:r>
              <a:rPr lang="en-US" altLang="en-US" sz="2000" b="1" dirty="0">
                <a:solidFill>
                  <a:srgbClr val="7F7F7F"/>
                </a:solidFill>
                <a:latin typeface="Calibri" panose="020F0502020204030204" pitchFamily="34" charset="0"/>
                <a:ea typeface="ヒラギノ角ゴ ProN W3" charset="-128"/>
                <a:sym typeface="Arial" panose="020B0604020202020204" pitchFamily="34" charset="0"/>
              </a:rPr>
              <a:t>Goals: From Your Web Page</a:t>
            </a:r>
          </a:p>
          <a:p>
            <a:pPr eaLnBrk="1" hangingPunct="1">
              <a:spcAft>
                <a:spcPts val="1200"/>
              </a:spcAft>
            </a:pPr>
            <a:r>
              <a:rPr lang="en-US" altLang="en-US" sz="2000" dirty="0">
                <a:solidFill>
                  <a:srgbClr val="7F7F7F"/>
                </a:solidFill>
                <a:latin typeface="Calibri" panose="020F0502020204030204" pitchFamily="34" charset="0"/>
                <a:ea typeface="ヒラギノ角ゴ ProN W3" charset="-128"/>
                <a:sym typeface="Arial" panose="020B0604020202020204" pitchFamily="34" charset="0"/>
              </a:rPr>
              <a:t>Facilitate connecting with peers, researchers and presenters all over the world face-to-face and using live chat for the purpose of furthering the field of research and education. </a:t>
            </a:r>
          </a:p>
          <a:p>
            <a:pPr eaLnBrk="1" hangingPunct="1">
              <a:spcAft>
                <a:spcPts val="1200"/>
              </a:spcAft>
            </a:pPr>
            <a:r>
              <a:rPr lang="en-US" altLang="en-US" sz="2000" dirty="0">
                <a:solidFill>
                  <a:srgbClr val="7F7F7F"/>
                </a:solidFill>
                <a:latin typeface="Calibri" panose="020F0502020204030204" pitchFamily="34" charset="0"/>
                <a:ea typeface="ヒラギノ角ゴ ProN W3" charset="-128"/>
                <a:sym typeface="Arial" panose="020B0604020202020204" pitchFamily="34" charset="0"/>
              </a:rPr>
              <a:t>Who is invited? All conference attendees who are members of the rehabilitation team, researchers, clinicians, patients and loved ones benefit from participation in the NAME OF YOUR ISIG and task forces</a:t>
            </a:r>
          </a:p>
          <a:p>
            <a:pPr eaLnBrk="1" hangingPunct="1">
              <a:spcAft>
                <a:spcPts val="1200"/>
              </a:spcAft>
            </a:pPr>
            <a:endParaRPr lang="en-US" altLang="en-US" sz="2000" dirty="0">
              <a:solidFill>
                <a:srgbClr val="7F7F7F"/>
              </a:solidFill>
              <a:latin typeface="Calibri" panose="020F0502020204030204" pitchFamily="34" charset="0"/>
              <a:ea typeface="ヒラギノ角ゴ ProN W3" charset="-128"/>
              <a:sym typeface="Arial" panose="020B0604020202020204" pitchFamily="34" charset="0"/>
            </a:endParaRPr>
          </a:p>
          <a:p>
            <a:pPr eaLnBrk="1" hangingPunct="1">
              <a:spcAft>
                <a:spcPts val="1200"/>
              </a:spcAft>
            </a:pPr>
            <a:endParaRPr lang="en-US" altLang="en-US" sz="2000" dirty="0">
              <a:solidFill>
                <a:srgbClr val="7F7F7F"/>
              </a:solidFill>
              <a:latin typeface="Calibri" panose="020F0502020204030204" pitchFamily="34" charset="0"/>
              <a:ea typeface="ヒラギノ角ゴ ProN W3" charset="-128"/>
              <a:sym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1000"/>
                                        <p:tgtEl>
                                          <p:spTgt spid="17411">
                                            <p:txEl>
                                              <p:pRg st="0" end="0"/>
                                            </p:txEl>
                                          </p:spTgt>
                                        </p:tgtEl>
                                      </p:cBhvr>
                                    </p:animEffect>
                                    <p:anim calcmode="lin" valueType="num">
                                      <p:cBhvr>
                                        <p:cTn id="8" dur="10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411">
                                            <p:txEl>
                                              <p:pRg st="1" end="1"/>
                                            </p:txEl>
                                          </p:spTgt>
                                        </p:tgtEl>
                                        <p:attrNameLst>
                                          <p:attrName>style.visibility</p:attrName>
                                        </p:attrNameLst>
                                      </p:cBhvr>
                                      <p:to>
                                        <p:strVal val="visible"/>
                                      </p:to>
                                    </p:set>
                                    <p:animEffect transition="in" filter="fade">
                                      <p:cBhvr>
                                        <p:cTn id="14" dur="1000"/>
                                        <p:tgtEl>
                                          <p:spTgt spid="17411">
                                            <p:txEl>
                                              <p:pRg st="1" end="1"/>
                                            </p:txEl>
                                          </p:spTgt>
                                        </p:tgtEl>
                                      </p:cBhvr>
                                    </p:animEffect>
                                    <p:anim calcmode="lin" valueType="num">
                                      <p:cBhvr>
                                        <p:cTn id="15" dur="10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74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411">
                                            <p:txEl>
                                              <p:pRg st="2" end="2"/>
                                            </p:txEl>
                                          </p:spTgt>
                                        </p:tgtEl>
                                        <p:attrNameLst>
                                          <p:attrName>style.visibility</p:attrName>
                                        </p:attrNameLst>
                                      </p:cBhvr>
                                      <p:to>
                                        <p:strVal val="visible"/>
                                      </p:to>
                                    </p:set>
                                    <p:animEffect transition="in" filter="fade">
                                      <p:cBhvr>
                                        <p:cTn id="21" dur="1000"/>
                                        <p:tgtEl>
                                          <p:spTgt spid="17411">
                                            <p:txEl>
                                              <p:pRg st="2" end="2"/>
                                            </p:txEl>
                                          </p:spTgt>
                                        </p:tgtEl>
                                      </p:cBhvr>
                                    </p:animEffect>
                                    <p:anim calcmode="lin" valueType="num">
                                      <p:cBhvr>
                                        <p:cTn id="22"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74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411">
                                            <p:txEl>
                                              <p:pRg st="3" end="3"/>
                                            </p:txEl>
                                          </p:spTgt>
                                        </p:tgtEl>
                                        <p:attrNameLst>
                                          <p:attrName>style.visibility</p:attrName>
                                        </p:attrNameLst>
                                      </p:cBhvr>
                                      <p:to>
                                        <p:strVal val="visible"/>
                                      </p:to>
                                    </p:set>
                                    <p:animEffect transition="in" filter="fade">
                                      <p:cBhvr>
                                        <p:cTn id="28" dur="1000"/>
                                        <p:tgtEl>
                                          <p:spTgt spid="17411">
                                            <p:txEl>
                                              <p:pRg st="3" end="3"/>
                                            </p:txEl>
                                          </p:spTgt>
                                        </p:tgtEl>
                                      </p:cBhvr>
                                    </p:animEffect>
                                    <p:anim calcmode="lin" valueType="num">
                                      <p:cBhvr>
                                        <p:cTn id="29" dur="10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74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7411">
                                            <p:txEl>
                                              <p:pRg st="4" end="4"/>
                                            </p:txEl>
                                          </p:spTgt>
                                        </p:tgtEl>
                                        <p:attrNameLst>
                                          <p:attrName>style.visibility</p:attrName>
                                        </p:attrNameLst>
                                      </p:cBhvr>
                                      <p:to>
                                        <p:strVal val="visible"/>
                                      </p:to>
                                    </p:set>
                                    <p:animEffect transition="in" filter="fade">
                                      <p:cBhvr>
                                        <p:cTn id="35" dur="1000"/>
                                        <p:tgtEl>
                                          <p:spTgt spid="17411">
                                            <p:txEl>
                                              <p:pRg st="4" end="4"/>
                                            </p:txEl>
                                          </p:spTgt>
                                        </p:tgtEl>
                                      </p:cBhvr>
                                    </p:animEffect>
                                    <p:anim calcmode="lin" valueType="num">
                                      <p:cBhvr>
                                        <p:cTn id="36" dur="10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741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E7441-E6E4-4EF7-A178-C277CE2BC5B3}"/>
              </a:ext>
            </a:extLst>
          </p:cNvPr>
          <p:cNvSpPr>
            <a:spLocks noGrp="1"/>
          </p:cNvSpPr>
          <p:nvPr>
            <p:ph type="title"/>
          </p:nvPr>
        </p:nvSpPr>
        <p:spPr>
          <a:xfrm>
            <a:off x="685800" y="228600"/>
            <a:ext cx="7772400" cy="936385"/>
          </a:xfrm>
        </p:spPr>
        <p:txBody>
          <a:bodyPr/>
          <a:lstStyle/>
          <a:p>
            <a:r>
              <a:rPr lang="en-US" dirty="0">
                <a:solidFill>
                  <a:srgbClr val="F20023"/>
                </a:solidFill>
              </a:rPr>
              <a:t>Name of your group </a:t>
            </a:r>
            <a:br>
              <a:rPr lang="en-US" dirty="0">
                <a:solidFill>
                  <a:srgbClr val="F20023"/>
                </a:solidFill>
              </a:rPr>
            </a:br>
            <a:r>
              <a:rPr lang="en-US" dirty="0">
                <a:solidFill>
                  <a:srgbClr val="F20023"/>
                </a:solidFill>
              </a:rPr>
              <a:t>AGENDA</a:t>
            </a:r>
          </a:p>
        </p:txBody>
      </p:sp>
      <p:graphicFrame>
        <p:nvGraphicFramePr>
          <p:cNvPr id="4" name="Content Placeholder 3">
            <a:extLst>
              <a:ext uri="{FF2B5EF4-FFF2-40B4-BE49-F238E27FC236}">
                <a16:creationId xmlns:a16="http://schemas.microsoft.com/office/drawing/2014/main" id="{A5AC8451-9F92-4D9A-B5AE-5DD2FB099B65}"/>
              </a:ext>
            </a:extLst>
          </p:cNvPr>
          <p:cNvGraphicFramePr>
            <a:graphicFrameLocks noGrp="1"/>
          </p:cNvGraphicFramePr>
          <p:nvPr>
            <p:ph idx="1"/>
          </p:nvPr>
        </p:nvGraphicFramePr>
        <p:xfrm>
          <a:off x="685800" y="1524000"/>
          <a:ext cx="7696200" cy="4686643"/>
        </p:xfrm>
        <a:graphic>
          <a:graphicData uri="http://schemas.openxmlformats.org/drawingml/2006/table">
            <a:tbl>
              <a:tblPr firstRow="1" firstCol="1" bandRow="1">
                <a:tableStyleId>{5C22544A-7EE6-4342-B048-85BDC9FD1C3A}</a:tableStyleId>
              </a:tblPr>
              <a:tblGrid>
                <a:gridCol w="1003853">
                  <a:extLst>
                    <a:ext uri="{9D8B030D-6E8A-4147-A177-3AD203B41FA5}">
                      <a16:colId xmlns:a16="http://schemas.microsoft.com/office/drawing/2014/main" val="3494720428"/>
                    </a:ext>
                  </a:extLst>
                </a:gridCol>
                <a:gridCol w="6692347">
                  <a:extLst>
                    <a:ext uri="{9D8B030D-6E8A-4147-A177-3AD203B41FA5}">
                      <a16:colId xmlns:a16="http://schemas.microsoft.com/office/drawing/2014/main" val="4292082158"/>
                    </a:ext>
                  </a:extLst>
                </a:gridCol>
              </a:tblGrid>
              <a:tr h="387782">
                <a:tc>
                  <a:txBody>
                    <a:bodyPr/>
                    <a:lstStyle/>
                    <a:p>
                      <a:pPr marL="0" marR="0" algn="ctr">
                        <a:lnSpc>
                          <a:spcPct val="107000"/>
                        </a:lnSpc>
                        <a:spcBef>
                          <a:spcPts val="0"/>
                        </a:spcBef>
                        <a:spcAft>
                          <a:spcPts val="0"/>
                        </a:spcAft>
                      </a:pPr>
                      <a:r>
                        <a:rPr lang="en-US" sz="2000" dirty="0">
                          <a:solidFill>
                            <a:schemeClr val="tx1"/>
                          </a:solidFill>
                          <a:effectLst/>
                        </a:rPr>
                        <a:t>8:45 AM ET</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solidFill>
                            <a:schemeClr val="tx1"/>
                          </a:solidFill>
                          <a:effectLst/>
                        </a:rPr>
                        <a:t>Meeting Host: Agenda by Chair/Chair Elect/Past Chair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35867294"/>
                  </a:ext>
                </a:extLst>
              </a:tr>
              <a:tr h="387782">
                <a:tc>
                  <a:txBody>
                    <a:bodyPr/>
                    <a:lstStyle/>
                    <a:p>
                      <a:pPr algn="ctr">
                        <a:lnSpc>
                          <a:spcPct val="107000"/>
                        </a:lnSpc>
                      </a:pPr>
                      <a:endParaRPr lang="en-US" sz="2000">
                        <a:solidFill>
                          <a:schemeClr val="tx1"/>
                        </a:solidFill>
                        <a:effectLst/>
                        <a:latin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effectLst/>
                        </a:rPr>
                        <a:t>Warm Welcome/Intro by Host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92803380"/>
                  </a:ext>
                </a:extLst>
              </a:tr>
              <a:tr h="369316">
                <a:tc>
                  <a:txBody>
                    <a:bodyPr/>
                    <a:lstStyle/>
                    <a:p>
                      <a:pPr algn="ctr">
                        <a:lnSpc>
                          <a:spcPct val="107000"/>
                        </a:lnSpc>
                      </a:pPr>
                      <a:endParaRPr lang="en-US" sz="2000">
                        <a:solidFill>
                          <a:schemeClr val="tx1"/>
                        </a:solidFill>
                        <a:effectLst/>
                        <a:latin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effectLst/>
                        </a:rPr>
                        <a:t>Who we are and our Goal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55839866"/>
                  </a:ext>
                </a:extLst>
              </a:tr>
              <a:tr h="387782">
                <a:tc>
                  <a:txBody>
                    <a:bodyPr/>
                    <a:lstStyle/>
                    <a:p>
                      <a:pPr marL="0" marR="0" algn="ctr">
                        <a:lnSpc>
                          <a:spcPct val="107000"/>
                        </a:lnSpc>
                        <a:spcBef>
                          <a:spcPts val="0"/>
                        </a:spcBef>
                        <a:spcAft>
                          <a:spcPts val="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effectLst/>
                        </a:rPr>
                        <a:t>Group Focus/Goals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78808505"/>
                  </a:ext>
                </a:extLst>
              </a:tr>
              <a:tr h="680159">
                <a:tc>
                  <a:txBody>
                    <a:bodyPr/>
                    <a:lstStyle/>
                    <a:p>
                      <a:pPr algn="ctr">
                        <a:lnSpc>
                          <a:spcPct val="107000"/>
                        </a:lnSpc>
                      </a:pPr>
                      <a:endParaRPr lang="en-US" sz="2000">
                        <a:solidFill>
                          <a:schemeClr val="tx1"/>
                        </a:solidFill>
                        <a:effectLst/>
                        <a:latin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effectLst/>
                        </a:rPr>
                        <a:t>Congratulations Award Presentation</a:t>
                      </a:r>
                    </a:p>
                    <a:p>
                      <a:pPr marL="0" marR="0" algn="ctr">
                        <a:lnSpc>
                          <a:spcPct val="107000"/>
                        </a:lnSpc>
                        <a:spcBef>
                          <a:spcPts val="0"/>
                        </a:spcBef>
                        <a:spcAft>
                          <a:spcPts val="0"/>
                        </a:spcAft>
                      </a:pPr>
                      <a:r>
                        <a:rPr lang="en-US" sz="2000" dirty="0">
                          <a:effectLst/>
                        </a:rPr>
                        <a:t>Plaque &amp; Certificate Awards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98078431"/>
                  </a:ext>
                </a:extLst>
              </a:tr>
              <a:tr h="387782">
                <a:tc>
                  <a:txBody>
                    <a:bodyPr/>
                    <a:lstStyle/>
                    <a:p>
                      <a:pPr algn="ctr">
                        <a:lnSpc>
                          <a:spcPct val="107000"/>
                        </a:lnSpc>
                      </a:pPr>
                      <a:endParaRPr lang="en-US" sz="2000">
                        <a:solidFill>
                          <a:schemeClr val="tx1"/>
                        </a:solidFill>
                        <a:effectLst/>
                        <a:latin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effectLst/>
                        </a:rPr>
                        <a:t>Summary Slide of Symposia/Speakers for the day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11566112"/>
                  </a:ext>
                </a:extLst>
              </a:tr>
              <a:tr h="387782">
                <a:tc>
                  <a:txBody>
                    <a:bodyPr/>
                    <a:lstStyle/>
                    <a:p>
                      <a:pPr marL="0" marR="0" algn="ctr">
                        <a:lnSpc>
                          <a:spcPct val="107000"/>
                        </a:lnSpc>
                        <a:spcBef>
                          <a:spcPts val="0"/>
                        </a:spcBef>
                        <a:spcAft>
                          <a:spcPts val="0"/>
                        </a:spcAft>
                      </a:pPr>
                      <a:r>
                        <a:rPr lang="en-US" sz="2000">
                          <a:solidFill>
                            <a:schemeClr val="tx1"/>
                          </a:solidFill>
                          <a:effectLst/>
                        </a:rPr>
                        <a:t>9:15</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effectLst/>
                        </a:rPr>
                        <a:t>Summary Slide of Task Forces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02345018"/>
                  </a:ext>
                </a:extLst>
              </a:tr>
              <a:tr h="369316">
                <a:tc>
                  <a:txBody>
                    <a:bodyPr/>
                    <a:lstStyle/>
                    <a:p>
                      <a:pPr marL="0" marR="0" algn="ctr">
                        <a:lnSpc>
                          <a:spcPct val="107000"/>
                        </a:lnSpc>
                        <a:spcBef>
                          <a:spcPts val="0"/>
                        </a:spcBef>
                        <a:spcAft>
                          <a:spcPts val="0"/>
                        </a:spcAft>
                      </a:pPr>
                      <a:r>
                        <a:rPr lang="en-US" sz="1400" dirty="0">
                          <a:solidFill>
                            <a:schemeClr val="tx1"/>
                          </a:solidFill>
                          <a:effectLst/>
                        </a:rPr>
                        <a:t>Breakouts</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effectLst/>
                        </a:rPr>
                        <a:t>Summary Slide of Task Forces Link to TF Meetings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466369185"/>
                  </a:ext>
                </a:extLst>
              </a:tr>
              <a:tr h="369316">
                <a:tc>
                  <a:txBody>
                    <a:bodyPr/>
                    <a:lstStyle/>
                    <a:p>
                      <a:pPr algn="ctr">
                        <a:lnSpc>
                          <a:spcPct val="107000"/>
                        </a:lnSpc>
                      </a:pPr>
                      <a:endParaRPr lang="en-US" sz="2000">
                        <a:solidFill>
                          <a:schemeClr val="tx1"/>
                        </a:solidFill>
                        <a:effectLst/>
                        <a:latin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pPr>
                      <a:endParaRPr lang="en-US" sz="2000" dirty="0">
                        <a:effectLst/>
                        <a:latin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34090805"/>
                  </a:ext>
                </a:extLst>
              </a:tr>
              <a:tr h="387782">
                <a:tc>
                  <a:txBody>
                    <a:bodyPr/>
                    <a:lstStyle/>
                    <a:p>
                      <a:pPr marL="0" marR="0" algn="ctr">
                        <a:lnSpc>
                          <a:spcPct val="107000"/>
                        </a:lnSpc>
                        <a:spcBef>
                          <a:spcPts val="0"/>
                        </a:spcBef>
                        <a:spcAft>
                          <a:spcPts val="0"/>
                        </a:spcAft>
                      </a:pPr>
                      <a:r>
                        <a:rPr lang="en-US" sz="2000" dirty="0">
                          <a:solidFill>
                            <a:schemeClr val="tx1"/>
                          </a:solidFill>
                          <a:effectLst/>
                        </a:rPr>
                        <a:t>End 9:45</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effectLst/>
                        </a:rPr>
                        <a:t>Q&amp;A with by Chair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56657435"/>
                  </a:ext>
                </a:extLst>
              </a:tr>
            </a:tbl>
          </a:graphicData>
        </a:graphic>
      </p:graphicFrame>
    </p:spTree>
    <p:extLst>
      <p:ext uri="{BB962C8B-B14F-4D97-AF65-F5344CB8AC3E}">
        <p14:creationId xmlns:p14="http://schemas.microsoft.com/office/powerpoint/2010/main" val="338900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E7441-E6E4-4EF7-A178-C277CE2BC5B3}"/>
              </a:ext>
            </a:extLst>
          </p:cNvPr>
          <p:cNvSpPr>
            <a:spLocks noGrp="1"/>
          </p:cNvSpPr>
          <p:nvPr>
            <p:ph type="title"/>
          </p:nvPr>
        </p:nvSpPr>
        <p:spPr>
          <a:xfrm>
            <a:off x="685800" y="228600"/>
            <a:ext cx="7772400" cy="936385"/>
          </a:xfrm>
        </p:spPr>
        <p:txBody>
          <a:bodyPr/>
          <a:lstStyle/>
          <a:p>
            <a:r>
              <a:rPr lang="en-US" dirty="0">
                <a:solidFill>
                  <a:srgbClr val="F20023"/>
                </a:solidFill>
              </a:rPr>
              <a:t>Name of your group </a:t>
            </a:r>
            <a:br>
              <a:rPr lang="en-US" dirty="0">
                <a:solidFill>
                  <a:srgbClr val="F20023"/>
                </a:solidFill>
              </a:rPr>
            </a:br>
            <a:r>
              <a:rPr lang="en-US" dirty="0">
                <a:solidFill>
                  <a:srgbClr val="F20023"/>
                </a:solidFill>
              </a:rPr>
              <a:t>AGENDA</a:t>
            </a:r>
          </a:p>
        </p:txBody>
      </p:sp>
      <p:graphicFrame>
        <p:nvGraphicFramePr>
          <p:cNvPr id="4" name="Content Placeholder 3">
            <a:extLst>
              <a:ext uri="{FF2B5EF4-FFF2-40B4-BE49-F238E27FC236}">
                <a16:creationId xmlns:a16="http://schemas.microsoft.com/office/drawing/2014/main" id="{A5AC8451-9F92-4D9A-B5AE-5DD2FB099B65}"/>
              </a:ext>
            </a:extLst>
          </p:cNvPr>
          <p:cNvGraphicFramePr>
            <a:graphicFrameLocks noGrp="1"/>
          </p:cNvGraphicFramePr>
          <p:nvPr>
            <p:ph idx="1"/>
          </p:nvPr>
        </p:nvGraphicFramePr>
        <p:xfrm>
          <a:off x="762000" y="1524000"/>
          <a:ext cx="7696200" cy="4495799"/>
        </p:xfrm>
        <a:graphic>
          <a:graphicData uri="http://schemas.openxmlformats.org/drawingml/2006/table">
            <a:tbl>
              <a:tblPr firstRow="1" firstCol="1" bandRow="1">
                <a:tableStyleId>{5C22544A-7EE6-4342-B048-85BDC9FD1C3A}</a:tableStyleId>
              </a:tblPr>
              <a:tblGrid>
                <a:gridCol w="1254815">
                  <a:extLst>
                    <a:ext uri="{9D8B030D-6E8A-4147-A177-3AD203B41FA5}">
                      <a16:colId xmlns:a16="http://schemas.microsoft.com/office/drawing/2014/main" val="3494720428"/>
                    </a:ext>
                  </a:extLst>
                </a:gridCol>
                <a:gridCol w="6441385">
                  <a:extLst>
                    <a:ext uri="{9D8B030D-6E8A-4147-A177-3AD203B41FA5}">
                      <a16:colId xmlns:a16="http://schemas.microsoft.com/office/drawing/2014/main" val="4292082158"/>
                    </a:ext>
                  </a:extLst>
                </a:gridCol>
              </a:tblGrid>
              <a:tr h="710529">
                <a:tc>
                  <a:txBody>
                    <a:bodyPr/>
                    <a:lstStyle/>
                    <a:p>
                      <a:pPr marL="0" marR="0" algn="r">
                        <a:lnSpc>
                          <a:spcPct val="107000"/>
                        </a:lnSpc>
                        <a:spcBef>
                          <a:spcPts val="0"/>
                        </a:spcBef>
                        <a:spcAft>
                          <a:spcPts val="0"/>
                        </a:spcAft>
                      </a:pPr>
                      <a:r>
                        <a:rPr lang="en-US" sz="2000" dirty="0">
                          <a:solidFill>
                            <a:schemeClr val="tx1"/>
                          </a:solidFill>
                          <a:effectLst/>
                        </a:rPr>
                        <a:t>6:00 PM ET</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solidFill>
                            <a:schemeClr val="tx1"/>
                          </a:solidFill>
                          <a:effectLst/>
                        </a:rPr>
                        <a:t>Meeting Host: Agenda by Chair/Chair Elect/Past Chair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35867294"/>
                  </a:ext>
                </a:extLst>
              </a:tr>
              <a:tr h="432005">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n-US" sz="2000" dirty="0">
                          <a:solidFill>
                            <a:schemeClr val="tx1"/>
                          </a:solidFill>
                          <a:effectLst/>
                        </a:rPr>
                        <a:t>6:00 PM</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Agenda Displayed by Host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92803380"/>
                  </a:ext>
                </a:extLst>
              </a:tr>
              <a:tr h="411433">
                <a:tc>
                  <a:txBody>
                    <a:bodyPr/>
                    <a:lstStyle/>
                    <a:p>
                      <a:pPr algn="ctr">
                        <a:lnSpc>
                          <a:spcPct val="107000"/>
                        </a:lnSpc>
                      </a:pPr>
                      <a:endParaRPr lang="en-US" sz="2000" dirty="0">
                        <a:solidFill>
                          <a:schemeClr val="tx1"/>
                        </a:solidFill>
                        <a:effectLst/>
                        <a:latin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Warm Welcome/Intro by Host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55839866"/>
                  </a:ext>
                </a:extLst>
              </a:tr>
              <a:tr h="432005">
                <a:tc>
                  <a:txBody>
                    <a:bodyPr/>
                    <a:lstStyle/>
                    <a:p>
                      <a:pPr marL="0" marR="0" algn="ctr">
                        <a:lnSpc>
                          <a:spcPct val="107000"/>
                        </a:lnSpc>
                        <a:spcBef>
                          <a:spcPts val="0"/>
                        </a:spcBef>
                        <a:spcAft>
                          <a:spcPts val="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Who we are, out Focus and our Goal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78808505"/>
                  </a:ext>
                </a:extLst>
              </a:tr>
              <a:tr h="390946">
                <a:tc>
                  <a:txBody>
                    <a:bodyPr/>
                    <a:lstStyle/>
                    <a:p>
                      <a:pPr algn="ctr">
                        <a:lnSpc>
                          <a:spcPct val="107000"/>
                        </a:lnSpc>
                      </a:pPr>
                      <a:endParaRPr lang="en-US" sz="2000">
                        <a:solidFill>
                          <a:schemeClr val="tx1"/>
                        </a:solidFill>
                        <a:effectLst/>
                        <a:latin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Award Recognition Slide &amp; Poster Presenter Award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98078431"/>
                  </a:ext>
                </a:extLst>
              </a:tr>
              <a:tr h="432005">
                <a:tc>
                  <a:txBody>
                    <a:bodyPr/>
                    <a:lstStyle/>
                    <a:p>
                      <a:pPr algn="ctr">
                        <a:lnSpc>
                          <a:spcPct val="107000"/>
                        </a:lnSpc>
                      </a:pPr>
                      <a:endParaRPr lang="en-US" sz="2000">
                        <a:solidFill>
                          <a:schemeClr val="tx1"/>
                        </a:solidFill>
                        <a:effectLst/>
                        <a:latin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Thank you to today’s speakers (summary slide of speakers)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11566112"/>
                  </a:ext>
                </a:extLst>
              </a:tr>
              <a:tr h="432005">
                <a:tc>
                  <a:txBody>
                    <a:bodyPr/>
                    <a:lstStyle/>
                    <a:p>
                      <a:pPr marL="0" marR="0" algn="ctr">
                        <a:lnSpc>
                          <a:spcPct val="107000"/>
                        </a:lnSpc>
                        <a:spcBef>
                          <a:spcPts val="0"/>
                        </a:spcBef>
                        <a:spcAft>
                          <a:spcPts val="0"/>
                        </a:spcAft>
                      </a:pPr>
                      <a:r>
                        <a:rPr lang="en-US" sz="2000" dirty="0">
                          <a:solidFill>
                            <a:schemeClr val="tx1"/>
                          </a:solidFill>
                          <a:effectLst/>
                        </a:rPr>
                        <a:t>6:30</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Favorite Moments of the Symposia presented today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02345018"/>
                  </a:ext>
                </a:extLst>
              </a:tr>
              <a:tr h="411433">
                <a:tc>
                  <a:txBody>
                    <a:bodyPr/>
                    <a:lstStyle/>
                    <a:p>
                      <a:pPr marL="0" marR="0" algn="ctr">
                        <a:lnSpc>
                          <a:spcPct val="107000"/>
                        </a:lnSpc>
                        <a:spcBef>
                          <a:spcPts val="0"/>
                        </a:spcBef>
                        <a:spcAft>
                          <a:spcPts val="0"/>
                        </a:spcAft>
                      </a:pP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meet next xxx We hope you can join us</a:t>
                      </a:r>
                    </a:p>
                  </a:txBody>
                  <a:tcPr marL="68580" marR="68580" marT="0" marB="0" anchor="b"/>
                </a:tc>
                <a:extLst>
                  <a:ext uri="{0D108BD9-81ED-4DB2-BD59-A6C34878D82A}">
                    <a16:rowId xmlns:a16="http://schemas.microsoft.com/office/drawing/2014/main" val="2466369185"/>
                  </a:ext>
                </a:extLst>
              </a:tr>
              <a:tr h="411433">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n-US" sz="2000" dirty="0">
                          <a:solidFill>
                            <a:schemeClr val="tx1"/>
                          </a:solidFill>
                          <a:effectLst/>
                        </a:rPr>
                        <a:t>6:30</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Summary Slide of Task Forces with links to Breakouts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34090805"/>
                  </a:ext>
                </a:extLst>
              </a:tr>
              <a:tr h="432005">
                <a:tc>
                  <a:txBody>
                    <a:bodyPr/>
                    <a:lstStyle/>
                    <a:p>
                      <a:pPr marL="0" marR="0" algn="ctr">
                        <a:lnSpc>
                          <a:spcPct val="107000"/>
                        </a:lnSpc>
                        <a:spcBef>
                          <a:spcPts val="0"/>
                        </a:spcBef>
                        <a:spcAft>
                          <a:spcPts val="0"/>
                        </a:spcAft>
                      </a:pPr>
                      <a:r>
                        <a:rPr lang="en-US" sz="2000" dirty="0">
                          <a:solidFill>
                            <a:schemeClr val="tx1"/>
                          </a:solidFill>
                          <a:effectLst/>
                        </a:rPr>
                        <a:t>End 7:00</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Thank You for Attending today</a:t>
                      </a:r>
                    </a:p>
                  </a:txBody>
                  <a:tcPr marL="68580" marR="68580" marT="0" marB="0" anchor="b"/>
                </a:tc>
                <a:extLst>
                  <a:ext uri="{0D108BD9-81ED-4DB2-BD59-A6C34878D82A}">
                    <a16:rowId xmlns:a16="http://schemas.microsoft.com/office/drawing/2014/main" val="3356657435"/>
                  </a:ext>
                </a:extLst>
              </a:tr>
            </a:tbl>
          </a:graphicData>
        </a:graphic>
      </p:graphicFrame>
    </p:spTree>
    <p:extLst>
      <p:ext uri="{BB962C8B-B14F-4D97-AF65-F5344CB8AC3E}">
        <p14:creationId xmlns:p14="http://schemas.microsoft.com/office/powerpoint/2010/main" val="414594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Number Placeholder 2">
            <a:extLst>
              <a:ext uri="{FF2B5EF4-FFF2-40B4-BE49-F238E27FC236}">
                <a16:creationId xmlns:a16="http://schemas.microsoft.com/office/drawing/2014/main" id="{995BCC4A-A9D4-4FF2-96CA-9EE64B9B064D}"/>
              </a:ext>
            </a:extLst>
          </p:cNvPr>
          <p:cNvSpPr>
            <a:spLocks noGrp="1"/>
          </p:cNvSpPr>
          <p:nvPr>
            <p:ph type="sldNum" sz="quarter" idx="12"/>
          </p:nvPr>
        </p:nvSpPr>
        <p:spPr bwMode="auto">
          <a:xfrm>
            <a:off x="152400" y="6248400"/>
            <a:ext cx="422275"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fld id="{48BC1D46-194C-4119-A1D6-EDAF83B783F3}" type="slidenum">
              <a:rPr lang="en-US" altLang="en-US" sz="1200">
                <a:solidFill>
                  <a:srgbClr val="000000"/>
                </a:solidFill>
                <a:ea typeface="ヒラギノ角ゴ ProN W3" charset="-128"/>
                <a:sym typeface="Arial" panose="020B0604020202020204" pitchFamily="34" charset="0"/>
              </a:rPr>
              <a:pPr/>
              <a:t>7</a:t>
            </a:fld>
            <a:endParaRPr lang="en-US" altLang="en-US" sz="1200">
              <a:solidFill>
                <a:srgbClr val="000000"/>
              </a:solidFill>
              <a:ea typeface="ヒラギノ角ゴ ProN W3" charset="-128"/>
              <a:sym typeface="Arial" panose="020B0604020202020204" pitchFamily="34" charset="0"/>
            </a:endParaRPr>
          </a:p>
        </p:txBody>
      </p:sp>
      <p:sp>
        <p:nvSpPr>
          <p:cNvPr id="89091" name="Title 2">
            <a:extLst>
              <a:ext uri="{FF2B5EF4-FFF2-40B4-BE49-F238E27FC236}">
                <a16:creationId xmlns:a16="http://schemas.microsoft.com/office/drawing/2014/main" id="{69883177-28DA-4DC0-8915-2BD6EF7B1808}"/>
              </a:ext>
            </a:extLst>
          </p:cNvPr>
          <p:cNvSpPr txBox="1">
            <a:spLocks/>
          </p:cNvSpPr>
          <p:nvPr/>
        </p:nvSpPr>
        <p:spPr bwMode="auto">
          <a:xfrm>
            <a:off x="375697" y="838200"/>
            <a:ext cx="85238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9375" indent="-79375">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algn="ctr"/>
            <a:r>
              <a:rPr lang="en-US" altLang="en-US" sz="4000" b="1" dirty="0">
                <a:solidFill>
                  <a:srgbClr val="CE1126"/>
                </a:solidFill>
                <a:ea typeface="ヒラギノ角ゴ ProN W3" charset="-128"/>
                <a:sym typeface="Arial" panose="020B0604020202020204" pitchFamily="34" charset="0"/>
              </a:rPr>
              <a:t>Congratulations to the 2020</a:t>
            </a:r>
          </a:p>
          <a:p>
            <a:pPr algn="ctr"/>
            <a:r>
              <a:rPr lang="en-US" altLang="en-US" sz="4000" b="1" dirty="0">
                <a:solidFill>
                  <a:srgbClr val="CE1126"/>
                </a:solidFill>
                <a:ea typeface="ヒラギノ角ゴ ProN W3" charset="-128"/>
                <a:sym typeface="Arial" panose="020B0604020202020204" pitchFamily="34" charset="0"/>
              </a:rPr>
              <a:t>Award Recipients</a:t>
            </a:r>
            <a:endParaRPr lang="en-US" altLang="en-US" sz="3600" b="1" dirty="0">
              <a:solidFill>
                <a:srgbClr val="CE1126"/>
              </a:solidFill>
              <a:ea typeface="ヒラギノ角ゴ ProN W3" charset="-128"/>
              <a:sym typeface="Arial" panose="020B0604020202020204" pitchFamily="34" charset="0"/>
            </a:endParaRPr>
          </a:p>
        </p:txBody>
      </p:sp>
      <p:sp>
        <p:nvSpPr>
          <p:cNvPr id="2" name="TextBox 1">
            <a:extLst>
              <a:ext uri="{FF2B5EF4-FFF2-40B4-BE49-F238E27FC236}">
                <a16:creationId xmlns:a16="http://schemas.microsoft.com/office/drawing/2014/main" id="{A5131A87-58A6-45F0-A549-6B9BCFC17154}"/>
              </a:ext>
            </a:extLst>
          </p:cNvPr>
          <p:cNvSpPr txBox="1"/>
          <p:nvPr/>
        </p:nvSpPr>
        <p:spPr>
          <a:xfrm>
            <a:off x="1066800" y="2438400"/>
            <a:ext cx="7239000" cy="1569660"/>
          </a:xfrm>
          <a:prstGeom prst="rect">
            <a:avLst/>
          </a:prstGeom>
          <a:noFill/>
        </p:spPr>
        <p:txBody>
          <a:bodyPr wrap="square" rtlCol="0">
            <a:spAutoFit/>
          </a:bodyPr>
          <a:lstStyle/>
          <a:p>
            <a:r>
              <a:rPr lang="en-US" dirty="0"/>
              <a:t>Select a slide from the Award Slides located in the Chairs Portal for you to customize to reflect your group….or feel free to insert your own award announcement slide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txBox="1">
            <a:spLocks noChangeArrowheads="1"/>
          </p:cNvSpPr>
          <p:nvPr/>
        </p:nvSpPr>
        <p:spPr bwMode="auto">
          <a:xfrm>
            <a:off x="609600" y="1143000"/>
            <a:ext cx="7924800" cy="3962400"/>
          </a:xfrm>
          <a:prstGeom prst="rect">
            <a:avLst/>
          </a:prstGeom>
          <a:noFill/>
          <a:ln w="9525">
            <a:noFill/>
            <a:miter lim="800000"/>
            <a:headEnd/>
            <a:tailEnd/>
          </a:ln>
        </p:spPr>
        <p:txBody>
          <a:bodyPr/>
          <a:lstStyle/>
          <a:p>
            <a:pPr algn="ctr" eaLnBrk="1" hangingPunct="1">
              <a:lnSpc>
                <a:spcPct val="125000"/>
              </a:lnSpc>
            </a:pPr>
            <a:endParaRPr lang="en-US" sz="1600" baseline="30000" dirty="0">
              <a:solidFill>
                <a:srgbClr val="FF0000"/>
              </a:solidFill>
              <a:latin typeface="Trebuchet MS" pitchFamily="34" charset="0"/>
            </a:endParaRPr>
          </a:p>
        </p:txBody>
      </p:sp>
      <p:sp>
        <p:nvSpPr>
          <p:cNvPr id="27652" name="Title 1"/>
          <p:cNvSpPr>
            <a:spLocks noGrp="1"/>
          </p:cNvSpPr>
          <p:nvPr>
            <p:ph type="ctrTitle"/>
          </p:nvPr>
        </p:nvSpPr>
        <p:spPr bwMode="auto">
          <a:xfrm>
            <a:off x="685799" y="384292"/>
            <a:ext cx="7772400" cy="6096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a:solidFill>
                  <a:srgbClr val="F20023"/>
                </a:solidFill>
              </a:rPr>
              <a:t>Networking Group </a:t>
            </a:r>
            <a:br>
              <a:rPr lang="en-US" sz="4000" b="1" dirty="0">
                <a:solidFill>
                  <a:srgbClr val="F20023"/>
                </a:solidFill>
              </a:rPr>
            </a:br>
            <a:r>
              <a:rPr lang="en-US" sz="4000" b="1" dirty="0">
                <a:solidFill>
                  <a:srgbClr val="F20023"/>
                </a:solidFill>
              </a:rPr>
              <a:t>Task Forces &amp; Chairs</a:t>
            </a:r>
          </a:p>
        </p:txBody>
      </p:sp>
      <p:sp>
        <p:nvSpPr>
          <p:cNvPr id="27653" name="Subtitle 2"/>
          <p:cNvSpPr>
            <a:spLocks noGrp="1"/>
          </p:cNvSpPr>
          <p:nvPr>
            <p:ph type="subTitle" idx="1"/>
          </p:nvPr>
        </p:nvSpPr>
        <p:spPr bwMode="auto">
          <a:xfrm>
            <a:off x="228600" y="1676400"/>
            <a:ext cx="8915400" cy="3810000"/>
          </a:xfrm>
          <a:noFill/>
          <a:ln>
            <a:miter lim="800000"/>
            <a:headEnd/>
            <a:tailEnd/>
          </a:ln>
        </p:spPr>
        <p:txBody>
          <a:bodyPr vert="horz" wrap="square" lIns="91440" tIns="45720" rIns="91440" bIns="45720" numCol="1" anchor="t" anchorCtr="0" compatLnSpc="1">
            <a:prstTxWarp prst="textNoShape">
              <a:avLst/>
            </a:prstTxWarp>
          </a:bodyPr>
          <a:lstStyle/>
          <a:p>
            <a:pPr algn="l"/>
            <a:r>
              <a:rPr lang="en-US" sz="2800" dirty="0"/>
              <a:t>			</a:t>
            </a:r>
          </a:p>
        </p:txBody>
      </p:sp>
      <p:graphicFrame>
        <p:nvGraphicFramePr>
          <p:cNvPr id="4" name="Table 3"/>
          <p:cNvGraphicFramePr>
            <a:graphicFrameLocks noGrp="1"/>
          </p:cNvGraphicFramePr>
          <p:nvPr>
            <p:extLst>
              <p:ext uri="{D42A27DB-BD31-4B8C-83A1-F6EECF244321}">
                <p14:modId xmlns:p14="http://schemas.microsoft.com/office/powerpoint/2010/main" val="3814400227"/>
              </p:ext>
            </p:extLst>
          </p:nvPr>
        </p:nvGraphicFramePr>
        <p:xfrm>
          <a:off x="342899" y="1779797"/>
          <a:ext cx="8458199" cy="4723929"/>
        </p:xfrm>
        <a:graphic>
          <a:graphicData uri="http://schemas.openxmlformats.org/drawingml/2006/table">
            <a:tbl>
              <a:tblPr firstRow="1" bandRow="1">
                <a:tableStyleId>{D27102A9-8310-4765-A935-A1911B00CA55}</a:tableStyleId>
              </a:tblPr>
              <a:tblGrid>
                <a:gridCol w="2761862">
                  <a:extLst>
                    <a:ext uri="{9D8B030D-6E8A-4147-A177-3AD203B41FA5}">
                      <a16:colId xmlns:a16="http://schemas.microsoft.com/office/drawing/2014/main" val="20000"/>
                    </a:ext>
                  </a:extLst>
                </a:gridCol>
                <a:gridCol w="5696337">
                  <a:extLst>
                    <a:ext uri="{9D8B030D-6E8A-4147-A177-3AD203B41FA5}">
                      <a16:colId xmlns:a16="http://schemas.microsoft.com/office/drawing/2014/main" val="20001"/>
                    </a:ext>
                  </a:extLst>
                </a:gridCol>
              </a:tblGrid>
              <a:tr h="35052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dirty="0"/>
                        <a:t>Task</a:t>
                      </a:r>
                      <a:r>
                        <a:rPr lang="en-US" sz="2800" baseline="0" dirty="0"/>
                        <a:t> Force</a:t>
                      </a:r>
                      <a:endParaRPr lang="en-US" sz="2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dirty="0"/>
                        <a:t>Chair/Co-Chair</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extLst>
                  <a:ext uri="{0D108BD9-81ED-4DB2-BD59-A6C34878D82A}">
                    <a16:rowId xmlns:a16="http://schemas.microsoft.com/office/drawing/2014/main" val="10000"/>
                  </a:ext>
                </a:extLst>
              </a:tr>
              <a:tr h="51814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76755">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7683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a:t> </a:t>
                      </a:r>
                    </a:p>
                    <a:p>
                      <a:pPr algn="ctr"/>
                      <a:endParaRPr lang="en-US" sz="1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7683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76838">
                <a:tc>
                  <a:txBody>
                    <a:bodyPr/>
                    <a:lstStyle/>
                    <a:p>
                      <a:pPr algn="ct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90170">
                <a:tc>
                  <a:txBody>
                    <a:bodyPr/>
                    <a:lstStyle/>
                    <a:p>
                      <a:pPr algn="ct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90170">
                <a:tc>
                  <a:txBody>
                    <a:bodyPr/>
                    <a:lstStyle/>
                    <a:p>
                      <a:pPr algn="ct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a:extLst>
              <a:ext uri="{FF2B5EF4-FFF2-40B4-BE49-F238E27FC236}">
                <a16:creationId xmlns:a16="http://schemas.microsoft.com/office/drawing/2014/main" id="{5FD0DC83-88E8-474D-9FD0-11B82E1FC011}"/>
              </a:ext>
            </a:extLst>
          </p:cNvPr>
          <p:cNvSpPr txBox="1">
            <a:spLocks noChangeArrowheads="1"/>
          </p:cNvSpPr>
          <p:nvPr/>
        </p:nvSpPr>
        <p:spPr bwMode="auto">
          <a:xfrm>
            <a:off x="457200" y="2057400"/>
            <a:ext cx="8001000" cy="4648200"/>
          </a:xfrm>
          <a:prstGeom prst="rect">
            <a:avLst/>
          </a:prstGeom>
          <a:noFill/>
          <a:ln>
            <a:noFill/>
          </a:ln>
        </p:spPr>
        <p:txBody>
          <a:bodyPr/>
          <a:lstStyle>
            <a:lvl1pPr>
              <a:defRPr sz="2400">
                <a:solidFill>
                  <a:schemeClr val="tx1"/>
                </a:solidFill>
                <a:latin typeface="Arial" pitchFamily="34" charset="0"/>
                <a:ea typeface="ヒラギノ角ゴ Pro W3" charset="-128"/>
              </a:defRPr>
            </a:lvl1pPr>
            <a:lvl2pPr marL="742950" indent="-285750">
              <a:defRPr sz="2400">
                <a:solidFill>
                  <a:schemeClr val="tx1"/>
                </a:solidFill>
                <a:latin typeface="Arial" pitchFamily="34" charset="0"/>
                <a:ea typeface="ヒラギノ角ゴ Pro W3" charset="-128"/>
              </a:defRPr>
            </a:lvl2pPr>
            <a:lvl3pPr marL="1143000" indent="-228600">
              <a:defRPr sz="2400">
                <a:solidFill>
                  <a:schemeClr val="tx1"/>
                </a:solidFill>
                <a:latin typeface="Arial" pitchFamily="34" charset="0"/>
                <a:ea typeface="ヒラギノ角ゴ Pro W3" charset="-128"/>
              </a:defRPr>
            </a:lvl3pPr>
            <a:lvl4pPr marL="1600200" indent="-228600">
              <a:defRPr sz="2400">
                <a:solidFill>
                  <a:schemeClr val="tx1"/>
                </a:solidFill>
                <a:latin typeface="Arial" pitchFamily="34" charset="0"/>
                <a:ea typeface="ヒラギノ角ゴ Pro W3" charset="-128"/>
              </a:defRPr>
            </a:lvl4pPr>
            <a:lvl5pPr marL="2057400" indent="-228600">
              <a:defRPr sz="2400">
                <a:solidFill>
                  <a:schemeClr val="tx1"/>
                </a:solidFill>
                <a:latin typeface="Arial"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algn="ctr" eaLnBrk="1" hangingPunct="1">
              <a:lnSpc>
                <a:spcPct val="125000"/>
              </a:lnSpc>
              <a:defRPr/>
            </a:pPr>
            <a:r>
              <a:rPr lang="en-US" altLang="en-US" b="1" dirty="0">
                <a:solidFill>
                  <a:srgbClr val="FF0000"/>
                </a:solidFill>
                <a:latin typeface="Trebuchet MS" panose="020B0603020202020204" pitchFamily="34" charset="0"/>
              </a:rPr>
              <a:t> </a:t>
            </a:r>
            <a:r>
              <a:rPr lang="en-US" altLang="en-US" sz="1800" b="1" dirty="0">
                <a:solidFill>
                  <a:srgbClr val="C00000"/>
                </a:solidFill>
                <a:latin typeface="+mn-lt"/>
              </a:rPr>
              <a:t>Name of Task Force Report </a:t>
            </a:r>
          </a:p>
          <a:p>
            <a:pPr algn="ctr" eaLnBrk="1" hangingPunct="1">
              <a:lnSpc>
                <a:spcPct val="125000"/>
              </a:lnSpc>
              <a:defRPr/>
            </a:pPr>
            <a:r>
              <a:rPr lang="en-US" altLang="en-US" sz="1800" b="1" dirty="0">
                <a:solidFill>
                  <a:srgbClr val="C00000"/>
                </a:solidFill>
                <a:latin typeface="+mn-lt"/>
              </a:rPr>
              <a:t>2019-2020 Accomplishments &amp; 2020-21 Projects </a:t>
            </a:r>
          </a:p>
          <a:p>
            <a:pPr algn="ctr" eaLnBrk="1" hangingPunct="1">
              <a:lnSpc>
                <a:spcPct val="125000"/>
              </a:lnSpc>
              <a:defRPr/>
            </a:pPr>
            <a:r>
              <a:rPr lang="en-US" altLang="en-US" sz="1800" b="1" dirty="0">
                <a:solidFill>
                  <a:srgbClr val="C00000"/>
                </a:solidFill>
                <a:latin typeface="+mn-lt"/>
              </a:rPr>
              <a:t>Chair Name/Co-Chair Names</a:t>
            </a:r>
          </a:p>
          <a:p>
            <a:pPr eaLnBrk="1" hangingPunct="1">
              <a:lnSpc>
                <a:spcPct val="125000"/>
              </a:lnSpc>
              <a:defRPr/>
            </a:pPr>
            <a:endParaRPr lang="en-US" altLang="en-US" sz="1800" b="1" baseline="30000" dirty="0">
              <a:solidFill>
                <a:srgbClr val="FF0000"/>
              </a:solidFill>
              <a:latin typeface="+mn-lt"/>
            </a:endParaRPr>
          </a:p>
          <a:p>
            <a:pPr eaLnBrk="1" hangingPunct="1">
              <a:lnSpc>
                <a:spcPct val="125000"/>
              </a:lnSpc>
              <a:defRPr/>
            </a:pPr>
            <a:endParaRPr lang="en-US" altLang="en-US" sz="1800" b="1" baseline="30000" dirty="0">
              <a:solidFill>
                <a:srgbClr val="FF0000"/>
              </a:solidFill>
              <a:latin typeface="+mn-lt"/>
            </a:endParaRPr>
          </a:p>
          <a:p>
            <a:pPr marL="285750" indent="-285750">
              <a:buFont typeface="Arial" pitchFamily="34" charset="0"/>
              <a:buChar char="•"/>
              <a:defRPr/>
            </a:pPr>
            <a:r>
              <a:rPr lang="en-US" sz="1800" dirty="0">
                <a:latin typeface="+mn-lt"/>
              </a:rPr>
              <a:t> #1</a:t>
            </a:r>
          </a:p>
          <a:p>
            <a:pPr marL="285750" indent="-285750">
              <a:buFont typeface="Arial" pitchFamily="34" charset="0"/>
              <a:buChar char="•"/>
              <a:defRPr/>
            </a:pPr>
            <a:r>
              <a:rPr lang="en-US" sz="1800" dirty="0">
                <a:latin typeface="+mn-lt"/>
              </a:rPr>
              <a:t>#2</a:t>
            </a:r>
          </a:p>
          <a:p>
            <a:pPr algn="ctr">
              <a:defRPr/>
            </a:pPr>
            <a:r>
              <a:rPr lang="en-US" sz="1800" dirty="0">
                <a:latin typeface="+mn-lt"/>
              </a:rPr>
              <a:t>2020-21 Projects Open to Join</a:t>
            </a:r>
          </a:p>
          <a:p>
            <a:pPr algn="ctr">
              <a:defRPr/>
            </a:pPr>
            <a:endParaRPr lang="en-US" sz="1800" dirty="0">
              <a:latin typeface="+mn-lt"/>
            </a:endParaRPr>
          </a:p>
          <a:p>
            <a:pPr marL="285750" indent="-285750">
              <a:buFont typeface="Arial" panose="020B0604020202020204" pitchFamily="34" charset="0"/>
              <a:buChar char="•"/>
              <a:defRPr/>
            </a:pPr>
            <a:r>
              <a:rPr lang="en-US" sz="1800" dirty="0">
                <a:latin typeface="+mn-lt"/>
              </a:rPr>
              <a:t>#1</a:t>
            </a:r>
          </a:p>
          <a:p>
            <a:pPr marL="285750" indent="-285750">
              <a:buFont typeface="Arial" panose="020B0604020202020204" pitchFamily="34" charset="0"/>
              <a:buChar char="•"/>
              <a:defRPr/>
            </a:pPr>
            <a:r>
              <a:rPr lang="en-US" sz="1800" dirty="0">
                <a:latin typeface="+mn-lt"/>
              </a:rPr>
              <a:t>#2</a:t>
            </a:r>
          </a:p>
          <a:p>
            <a:pPr marL="285750" indent="-285750" algn="ctr">
              <a:buFont typeface="Arial" panose="020B0604020202020204" pitchFamily="34" charset="0"/>
              <a:buChar char="•"/>
              <a:defRPr/>
            </a:pPr>
            <a:r>
              <a:rPr lang="en-US" sz="1800" dirty="0">
                <a:latin typeface="+mn-lt"/>
              </a:rPr>
              <a:t>How Do I Get Involved?</a:t>
            </a:r>
          </a:p>
          <a:p>
            <a:pPr marL="285750" indent="-285750" algn="ctr">
              <a:buFont typeface="Arial" panose="020B0604020202020204" pitchFamily="34" charset="0"/>
              <a:buChar char="•"/>
              <a:defRPr/>
            </a:pPr>
            <a:r>
              <a:rPr lang="en-US" sz="1800" dirty="0">
                <a:latin typeface="+mn-lt"/>
              </a:rPr>
              <a:t>Step into the Break Out Session the 2</a:t>
            </a:r>
            <a:r>
              <a:rPr lang="en-US" sz="1800" baseline="30000" dirty="0">
                <a:latin typeface="+mn-lt"/>
              </a:rPr>
              <a:t>nd</a:t>
            </a:r>
            <a:r>
              <a:rPr lang="en-US" sz="1800" dirty="0">
                <a:latin typeface="+mn-lt"/>
              </a:rPr>
              <a:t> have of this meeting</a:t>
            </a:r>
          </a:p>
          <a:p>
            <a:pPr marL="285750" indent="-285750" algn="ctr">
              <a:buFont typeface="Arial" panose="020B0604020202020204" pitchFamily="34" charset="0"/>
              <a:buChar char="•"/>
              <a:defRPr/>
            </a:pPr>
            <a:r>
              <a:rPr lang="en-US" sz="1800" dirty="0">
                <a:latin typeface="+mn-lt"/>
              </a:rPr>
              <a:t>Email Chair-Co-Chair include email address to join</a:t>
            </a:r>
          </a:p>
          <a:p>
            <a:pPr marL="285750" indent="-285750" algn="ctr">
              <a:buFont typeface="Arial" panose="020B0604020202020204" pitchFamily="34" charset="0"/>
              <a:buChar char="•"/>
              <a:defRPr/>
            </a:pPr>
            <a:endParaRPr lang="en-US" sz="1800" dirty="0">
              <a:latin typeface="+mn-lt"/>
            </a:endParaRPr>
          </a:p>
          <a:p>
            <a:pPr lvl="1" indent="0">
              <a:defRPr/>
            </a:pPr>
            <a:endParaRPr lang="en-US" sz="1400" dirty="0">
              <a:latin typeface="Trebuchet MS" panose="020B0603020202020204" pitchFamily="34" charset="0"/>
            </a:endParaRPr>
          </a:p>
        </p:txBody>
      </p:sp>
      <p:pic>
        <p:nvPicPr>
          <p:cNvPr id="58370" name="Picture 2">
            <a:extLst>
              <a:ext uri="{FF2B5EF4-FFF2-40B4-BE49-F238E27FC236}">
                <a16:creationId xmlns:a16="http://schemas.microsoft.com/office/drawing/2014/main" id="{C53CC73D-57A3-4F84-AD01-2DC4FE428CA1}"/>
              </a:ext>
            </a:extLst>
          </p:cNvPr>
          <p:cNvPicPr>
            <a:picLocks noChangeAspect="1"/>
          </p:cNvPicPr>
          <p:nvPr/>
        </p:nvPicPr>
        <p:blipFill>
          <a:blip r:embed="rId3">
            <a:extLst>
              <a:ext uri="{28A0092B-C50C-407E-A947-70E740481C1C}">
                <a14:useLocalDpi xmlns:a14="http://schemas.microsoft.com/office/drawing/2010/main" val="0"/>
              </a:ext>
            </a:extLst>
          </a:blip>
          <a:srcRect t="54169" b="5704"/>
          <a:stretch>
            <a:fillRect/>
          </a:stretch>
        </p:blipFill>
        <p:spPr bwMode="auto">
          <a:xfrm>
            <a:off x="2401888" y="381000"/>
            <a:ext cx="4608512" cy="159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0473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48400-7013-4C83-8C82-BBD6D8F58858}"/>
              </a:ext>
            </a:extLst>
          </p:cNvPr>
          <p:cNvSpPr>
            <a:spLocks noGrp="1"/>
          </p:cNvSpPr>
          <p:nvPr>
            <p:ph type="title"/>
          </p:nvPr>
        </p:nvSpPr>
        <p:spPr/>
        <p:txBody>
          <a:bodyPr/>
          <a:lstStyle/>
          <a:p>
            <a:r>
              <a:rPr lang="en-US" dirty="0"/>
              <a:t>Warm Welcome to the Speakers of the day within the </a:t>
            </a:r>
            <a:r>
              <a:rPr lang="en-US" sz="4000" dirty="0"/>
              <a:t>Networking Group Programming</a:t>
            </a:r>
            <a:endParaRPr lang="en-US" dirty="0"/>
          </a:p>
        </p:txBody>
      </p:sp>
      <p:sp>
        <p:nvSpPr>
          <p:cNvPr id="3" name="Content Placeholder 2">
            <a:extLst>
              <a:ext uri="{FF2B5EF4-FFF2-40B4-BE49-F238E27FC236}">
                <a16:creationId xmlns:a16="http://schemas.microsoft.com/office/drawing/2014/main" id="{A9090EFD-72C7-4F40-831D-5738241B14B1}"/>
              </a:ext>
            </a:extLst>
          </p:cNvPr>
          <p:cNvSpPr>
            <a:spLocks noGrp="1"/>
          </p:cNvSpPr>
          <p:nvPr>
            <p:ph idx="1"/>
          </p:nvPr>
        </p:nvSpPr>
        <p:spPr>
          <a:xfrm>
            <a:off x="685800" y="2743200"/>
            <a:ext cx="7772400" cy="3352800"/>
          </a:xfrm>
        </p:spPr>
        <p:txBody>
          <a:bodyPr/>
          <a:lstStyle/>
          <a:p>
            <a:r>
              <a:rPr lang="en-US" dirty="0"/>
              <a:t>List of speakers</a:t>
            </a:r>
          </a:p>
        </p:txBody>
      </p:sp>
    </p:spTree>
    <p:extLst>
      <p:ext uri="{BB962C8B-B14F-4D97-AF65-F5344CB8AC3E}">
        <p14:creationId xmlns:p14="http://schemas.microsoft.com/office/powerpoint/2010/main" val="1734369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itle 1"/>
          <p:cNvSpPr>
            <a:spLocks noGrp="1"/>
          </p:cNvSpPr>
          <p:nvPr>
            <p:ph type="ctrTitle"/>
          </p:nvPr>
        </p:nvSpPr>
        <p:spPr bwMode="auto">
          <a:xfrm>
            <a:off x="342901" y="384292"/>
            <a:ext cx="8630036" cy="6096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a:solidFill>
                  <a:srgbClr val="F20023"/>
                </a:solidFill>
              </a:rPr>
              <a:t>Networking Group Task Force Break Out Lines</a:t>
            </a:r>
          </a:p>
        </p:txBody>
      </p:sp>
      <p:graphicFrame>
        <p:nvGraphicFramePr>
          <p:cNvPr id="4" name="Table 3"/>
          <p:cNvGraphicFramePr>
            <a:graphicFrameLocks noGrp="1"/>
          </p:cNvGraphicFramePr>
          <p:nvPr>
            <p:extLst>
              <p:ext uri="{D42A27DB-BD31-4B8C-83A1-F6EECF244321}">
                <p14:modId xmlns:p14="http://schemas.microsoft.com/office/powerpoint/2010/main" val="4257272484"/>
              </p:ext>
            </p:extLst>
          </p:nvPr>
        </p:nvGraphicFramePr>
        <p:xfrm>
          <a:off x="285751" y="1828800"/>
          <a:ext cx="8629649" cy="4800087"/>
        </p:xfrm>
        <a:graphic>
          <a:graphicData uri="http://schemas.openxmlformats.org/drawingml/2006/table">
            <a:tbl>
              <a:tblPr firstRow="1" bandRow="1">
                <a:tableStyleId>{D27102A9-8310-4765-A935-A1911B00CA55}</a:tableStyleId>
              </a:tblPr>
              <a:tblGrid>
                <a:gridCol w="2324099">
                  <a:extLst>
                    <a:ext uri="{9D8B030D-6E8A-4147-A177-3AD203B41FA5}">
                      <a16:colId xmlns:a16="http://schemas.microsoft.com/office/drawing/2014/main" val="20000"/>
                    </a:ext>
                  </a:extLst>
                </a:gridCol>
                <a:gridCol w="6305550">
                  <a:extLst>
                    <a:ext uri="{9D8B030D-6E8A-4147-A177-3AD203B41FA5}">
                      <a16:colId xmlns:a16="http://schemas.microsoft.com/office/drawing/2014/main" val="20001"/>
                    </a:ext>
                  </a:extLst>
                </a:gridCol>
              </a:tblGrid>
              <a:tr h="59433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dirty="0"/>
                        <a:t>Task</a:t>
                      </a:r>
                      <a:r>
                        <a:rPr lang="en-US" sz="2800" baseline="0" dirty="0"/>
                        <a:t> Force</a:t>
                      </a:r>
                      <a:endParaRPr lang="en-US" sz="2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dirty="0"/>
                        <a:t>Break Out Link</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extLst>
                  <a:ext uri="{0D108BD9-81ED-4DB2-BD59-A6C34878D82A}">
                    <a16:rowId xmlns:a16="http://schemas.microsoft.com/office/drawing/2014/main" val="10000"/>
                  </a:ext>
                </a:extLst>
              </a:tr>
              <a:tr h="51814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76755">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7683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a:t> </a:t>
                      </a:r>
                    </a:p>
                    <a:p>
                      <a:pPr algn="ctr"/>
                      <a:endParaRPr lang="en-US" sz="1800" dirty="0"/>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7683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76838">
                <a:tc>
                  <a:txBody>
                    <a:bodyPr/>
                    <a:lstStyle/>
                    <a:p>
                      <a:pPr algn="ct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90170">
                <a:tc>
                  <a:txBody>
                    <a:bodyPr/>
                    <a:lstStyle/>
                    <a:p>
                      <a:pPr algn="ct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90170">
                <a:tc>
                  <a:txBody>
                    <a:bodyPr/>
                    <a:lstStyle/>
                    <a:p>
                      <a:pPr algn="ct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a:t> </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440884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6" descr="A close up of a sign&#10;&#10;Description automatically generated">
            <a:extLst>
              <a:ext uri="{FF2B5EF4-FFF2-40B4-BE49-F238E27FC236}">
                <a16:creationId xmlns:a16="http://schemas.microsoft.com/office/drawing/2014/main" id="{D79BEE4F-90F3-4505-8948-673A1E49D6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Box 7">
            <a:extLst>
              <a:ext uri="{FF2B5EF4-FFF2-40B4-BE49-F238E27FC236}">
                <a16:creationId xmlns:a16="http://schemas.microsoft.com/office/drawing/2014/main" id="{AEE000AD-B061-41B1-9541-25FA971A0C3E}"/>
              </a:ext>
            </a:extLst>
          </p:cNvPr>
          <p:cNvSpPr txBox="1">
            <a:spLocks noChangeArrowheads="1"/>
          </p:cNvSpPr>
          <p:nvPr/>
        </p:nvSpPr>
        <p:spPr bwMode="auto">
          <a:xfrm>
            <a:off x="1770063" y="3594100"/>
            <a:ext cx="56038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sz="1200">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sz="1200">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sz="1200">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sz="1200">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sz="1200">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sz="1200">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sz="1200">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sz="1200">
                <a:solidFill>
                  <a:srgbClr val="000000"/>
                </a:solidFill>
                <a:latin typeface="Arial" panose="020B0604020202020204" pitchFamily="34" charset="0"/>
                <a:ea typeface="ヒラギノ角ゴ ProN W3" charset="-128"/>
                <a:sym typeface="Arial" panose="020B0604020202020204" pitchFamily="34" charset="0"/>
              </a:defRPr>
            </a:lvl9pPr>
          </a:lstStyle>
          <a:p>
            <a:pPr algn="ctr"/>
            <a:r>
              <a:rPr lang="en-US" altLang="en-US" sz="3000" b="1">
                <a:solidFill>
                  <a:srgbClr val="F2A39C"/>
                </a:solidFill>
                <a:latin typeface="Calibri" panose="020F0502020204030204" pitchFamily="34" charset="0"/>
                <a:cs typeface="Calibri" panose="020F0502020204030204" pitchFamily="34" charset="0"/>
              </a:rPr>
              <a:t>24 – 29 SEPTEMBER 2021</a:t>
            </a:r>
          </a:p>
        </p:txBody>
      </p:sp>
      <p:pic>
        <p:nvPicPr>
          <p:cNvPr id="35844" name="Picture 3">
            <a:extLst>
              <a:ext uri="{FF2B5EF4-FFF2-40B4-BE49-F238E27FC236}">
                <a16:creationId xmlns:a16="http://schemas.microsoft.com/office/drawing/2014/main" id="{1BEF5BE3-BEB6-406D-A770-887F2F2CAD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3338" y="1046163"/>
            <a:ext cx="37846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1" descr="PIRR_horiz_strip_1.jpg">
            <a:extLst>
              <a:ext uri="{FF2B5EF4-FFF2-40B4-BE49-F238E27FC236}">
                <a16:creationId xmlns:a16="http://schemas.microsoft.com/office/drawing/2014/main" id="{C1715E26-6FCA-4C5A-9F83-39CD6950298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159500"/>
            <a:ext cx="88392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A09491-978C-4E57-9812-70C50BC9BF9F}"/>
              </a:ext>
            </a:extLst>
          </p:cNvPr>
          <p:cNvSpPr>
            <a:spLocks noGrp="1" noChangeArrowheads="1"/>
          </p:cNvSpPr>
          <p:nvPr>
            <p:ph type="title"/>
          </p:nvPr>
        </p:nvSpPr>
        <p:spPr bwMode="auto">
          <a:xfrm>
            <a:off x="685800" y="685800"/>
            <a:ext cx="7772400" cy="2819400"/>
          </a:xfrm>
        </p:spPr>
        <p:txBody>
          <a:bodyPr wrap="square" lIns="38100" tIns="38100" rIns="2539" bIns="38100" numCol="1" anchor="t" anchorCtr="0" compatLnSpc="1">
            <a:prstTxWarp prst="textNoShape">
              <a:avLst/>
            </a:prstTxWarp>
          </a:bodyPr>
          <a:lstStyle/>
          <a:p>
            <a:pPr eaLnBrk="1" hangingPunct="1">
              <a:defRPr/>
            </a:pPr>
            <a:r>
              <a:rPr lang="en-US" sz="9600" cap="all" dirty="0">
                <a:solidFill>
                  <a:srgbClr val="CE1126"/>
                </a:solidFill>
                <a:ea typeface="+mj-ea"/>
                <a:cs typeface="Calibri" charset="0"/>
                <a:sym typeface="Arial" charset="0"/>
              </a:rPr>
              <a:t>Thank you  </a:t>
            </a:r>
            <a:br>
              <a:rPr lang="en-US" sz="6000" cap="all" dirty="0">
                <a:solidFill>
                  <a:srgbClr val="CE1126"/>
                </a:solidFill>
                <a:ea typeface="+mj-ea"/>
                <a:cs typeface="Calibri" charset="0"/>
                <a:sym typeface="Arial" charset="0"/>
              </a:rPr>
            </a:br>
            <a:r>
              <a:rPr lang="en-US" sz="6000" cap="all" dirty="0">
                <a:solidFill>
                  <a:srgbClr val="7F7F7F"/>
                </a:solidFill>
                <a:ea typeface="+mj-ea"/>
                <a:cs typeface="Calibri" charset="0"/>
                <a:sym typeface="Arial" charset="0"/>
              </a:rPr>
              <a:t>for being here  </a:t>
            </a:r>
            <a:endParaRPr lang="en-US" sz="7200" cap="all" dirty="0">
              <a:solidFill>
                <a:schemeClr val="bg1">
                  <a:lumMod val="95000"/>
                </a:schemeClr>
              </a:solidFill>
              <a:ea typeface="ヒラギノ角ゴ ProN W6" charset="0"/>
              <a:cs typeface="+mj-cs"/>
              <a:sym typeface="Arial Bold" charset="0"/>
            </a:endParaRPr>
          </a:p>
        </p:txBody>
      </p:sp>
      <p:sp>
        <p:nvSpPr>
          <p:cNvPr id="119810" name="TextBox 3">
            <a:extLst>
              <a:ext uri="{FF2B5EF4-FFF2-40B4-BE49-F238E27FC236}">
                <a16:creationId xmlns:a16="http://schemas.microsoft.com/office/drawing/2014/main" id="{FADAFAB9-61CD-4301-A0D8-8EF8457D3F76}"/>
              </a:ext>
            </a:extLst>
          </p:cNvPr>
          <p:cNvSpPr txBox="1">
            <a:spLocks noChangeArrowheads="1"/>
          </p:cNvSpPr>
          <p:nvPr/>
        </p:nvSpPr>
        <p:spPr bwMode="auto">
          <a:xfrm>
            <a:off x="609600" y="3581400"/>
            <a:ext cx="8001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algn="ctr" eaLnBrk="1" hangingPunct="1"/>
            <a:r>
              <a:rPr lang="en-US" altLang="en-US" dirty="0">
                <a:solidFill>
                  <a:srgbClr val="404040"/>
                </a:solidFill>
                <a:latin typeface="Calibri" panose="020F0502020204030204" pitchFamily="34" charset="0"/>
                <a:ea typeface="ヒラギノ角ゴ ProN W3" charset="-128"/>
                <a:sym typeface="Arial" panose="020B0604020202020204" pitchFamily="34" charset="0"/>
              </a:rPr>
              <a:t>YOUR presence helps make this event — </a:t>
            </a:r>
          </a:p>
          <a:p>
            <a:pPr algn="ctr" eaLnBrk="1" hangingPunct="1"/>
            <a:r>
              <a:rPr lang="en-US" altLang="en-US" dirty="0">
                <a:solidFill>
                  <a:srgbClr val="404040"/>
                </a:solidFill>
                <a:latin typeface="Calibri" panose="020F0502020204030204" pitchFamily="34" charset="0"/>
                <a:ea typeface="ヒラギノ角ゴ ProN W3" charset="-128"/>
                <a:sym typeface="Arial" panose="020B0604020202020204" pitchFamily="34" charset="0"/>
              </a:rPr>
              <a:t>the largest interdisciplinary rehabilitation research </a:t>
            </a:r>
          </a:p>
          <a:p>
            <a:pPr algn="ctr" eaLnBrk="1" hangingPunct="1"/>
            <a:r>
              <a:rPr lang="en-US" altLang="en-US" dirty="0">
                <a:solidFill>
                  <a:srgbClr val="404040"/>
                </a:solidFill>
                <a:latin typeface="Calibri" panose="020F0502020204030204" pitchFamily="34" charset="0"/>
                <a:ea typeface="ヒラギノ角ゴ ProN W3" charset="-128"/>
                <a:sym typeface="Arial" panose="020B0604020202020204" pitchFamily="34" charset="0"/>
              </a:rPr>
              <a:t>Conference in the WORLD</a:t>
            </a:r>
          </a:p>
        </p:txBody>
      </p:sp>
      <p:sp>
        <p:nvSpPr>
          <p:cNvPr id="119811" name="Slide Number Placeholder 3">
            <a:extLst>
              <a:ext uri="{FF2B5EF4-FFF2-40B4-BE49-F238E27FC236}">
                <a16:creationId xmlns:a16="http://schemas.microsoft.com/office/drawing/2014/main" id="{86C72EBC-EA87-4BFD-ADE2-D84A97CFE2F9}"/>
              </a:ext>
            </a:extLst>
          </p:cNvPr>
          <p:cNvSpPr>
            <a:spLocks noGrp="1"/>
          </p:cNvSpPr>
          <p:nvPr>
            <p:ph type="sldNum" sz="quarter" idx="12"/>
          </p:nvPr>
        </p:nvSpPr>
        <p:spPr bwMode="auto">
          <a:xfrm>
            <a:off x="228600" y="6324600"/>
            <a:ext cx="6096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eaLnBrk="1" hangingPunct="1"/>
            <a:fld id="{C9EE3865-1475-4372-B331-68A067FE8318}" type="slidenum">
              <a:rPr lang="en-US" altLang="en-US" sz="1200">
                <a:solidFill>
                  <a:srgbClr val="000000"/>
                </a:solidFill>
                <a:ea typeface="ヒラギノ角ゴ ProN W3" charset="-128"/>
                <a:sym typeface="Arial" panose="020B0604020202020204" pitchFamily="34" charset="0"/>
              </a:rPr>
              <a:pPr eaLnBrk="1" hangingPunct="1"/>
              <a:t>13</a:t>
            </a:fld>
            <a:endParaRPr lang="en-US" altLang="en-US" sz="1200">
              <a:solidFill>
                <a:srgbClr val="000000"/>
              </a:solidFill>
              <a:ea typeface="ヒラギノ角ゴ ProN W3" charset="-128"/>
              <a:sym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9810"/>
                                        </p:tgtEl>
                                        <p:attrNameLst>
                                          <p:attrName>style.visibility</p:attrName>
                                        </p:attrNameLst>
                                      </p:cBhvr>
                                      <p:to>
                                        <p:strVal val="visible"/>
                                      </p:to>
                                    </p:set>
                                    <p:animEffect transition="in" filter="fade">
                                      <p:cBhvr>
                                        <p:cTn id="13" dur="1000"/>
                                        <p:tgtEl>
                                          <p:spTgt spid="119810"/>
                                        </p:tgtEl>
                                      </p:cBhvr>
                                    </p:animEffect>
                                    <p:anim calcmode="lin" valueType="num">
                                      <p:cBhvr>
                                        <p:cTn id="14" dur="1000" fill="hold"/>
                                        <p:tgtEl>
                                          <p:spTgt spid="119810"/>
                                        </p:tgtEl>
                                        <p:attrNameLst>
                                          <p:attrName>ppt_x</p:attrName>
                                        </p:attrNameLst>
                                      </p:cBhvr>
                                      <p:tavLst>
                                        <p:tav tm="0">
                                          <p:val>
                                            <p:strVal val="#ppt_x"/>
                                          </p:val>
                                        </p:tav>
                                        <p:tav tm="100000">
                                          <p:val>
                                            <p:strVal val="#ppt_x"/>
                                          </p:val>
                                        </p:tav>
                                      </p:tavLst>
                                    </p:anim>
                                    <p:anim calcmode="lin" valueType="num">
                                      <p:cBhvr>
                                        <p:cTn id="15" dur="1000" fill="hold"/>
                                        <p:tgtEl>
                                          <p:spTgt spid="1198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98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B45552CF-F1BA-4DC2-9377-FFB7BA5D2A11}"/>
              </a:ext>
            </a:extLst>
          </p:cNvPr>
          <p:cNvSpPr>
            <a:spLocks noGrp="1"/>
          </p:cNvSpPr>
          <p:nvPr>
            <p:ph type="title"/>
          </p:nvPr>
        </p:nvSpPr>
        <p:spPr bwMode="auto">
          <a:xfrm>
            <a:off x="685800" y="5334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ea typeface="ヒラギノ角ゴ Pro W3" charset="-128"/>
              </a:rPr>
              <a:t>CONNECT with US</a:t>
            </a:r>
          </a:p>
        </p:txBody>
      </p:sp>
      <p:sp>
        <p:nvSpPr>
          <p:cNvPr id="27651" name="Slide Number Placeholder 3">
            <a:extLst>
              <a:ext uri="{FF2B5EF4-FFF2-40B4-BE49-F238E27FC236}">
                <a16:creationId xmlns:a16="http://schemas.microsoft.com/office/drawing/2014/main" id="{082D16B9-D418-4244-9B10-65F87C8BF62D}"/>
              </a:ext>
            </a:extLst>
          </p:cNvPr>
          <p:cNvSpPr>
            <a:spLocks noGrp="1"/>
          </p:cNvSpPr>
          <p:nvPr>
            <p:ph type="sldNum" sz="quarter" idx="12"/>
          </p:nvPr>
        </p:nvSpPr>
        <p:spPr bwMode="auto">
          <a:xfrm>
            <a:off x="8188325" y="6248400"/>
            <a:ext cx="955675"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eaLnBrk="1" hangingPunct="1"/>
            <a:fld id="{4F803397-81AC-4C89-B831-E2753699CB6D}" type="slidenum">
              <a:rPr lang="en-US" altLang="en-US" sz="1200">
                <a:solidFill>
                  <a:srgbClr val="000000"/>
                </a:solidFill>
                <a:ea typeface="ヒラギノ角ゴ ProN W3" charset="-128"/>
                <a:sym typeface="Arial" panose="020B0604020202020204" pitchFamily="34" charset="0"/>
              </a:rPr>
              <a:pPr eaLnBrk="1" hangingPunct="1"/>
              <a:t>14</a:t>
            </a:fld>
            <a:endParaRPr lang="en-US" altLang="en-US" sz="1200">
              <a:solidFill>
                <a:srgbClr val="000000"/>
              </a:solidFill>
              <a:ea typeface="ヒラギノ角ゴ ProN W3" charset="-128"/>
              <a:sym typeface="Arial" panose="020B0604020202020204" pitchFamily="34" charset="0"/>
            </a:endParaRPr>
          </a:p>
        </p:txBody>
      </p:sp>
      <p:sp>
        <p:nvSpPr>
          <p:cNvPr id="27652" name="TextBox 5">
            <a:extLst>
              <a:ext uri="{FF2B5EF4-FFF2-40B4-BE49-F238E27FC236}">
                <a16:creationId xmlns:a16="http://schemas.microsoft.com/office/drawing/2014/main" id="{DCCCC486-A29E-488F-AEFE-318BFF3400E9}"/>
              </a:ext>
            </a:extLst>
          </p:cNvPr>
          <p:cNvSpPr txBox="1">
            <a:spLocks noChangeArrowheads="1"/>
          </p:cNvSpPr>
          <p:nvPr/>
        </p:nvSpPr>
        <p:spPr bwMode="auto">
          <a:xfrm>
            <a:off x="4038600" y="1752600"/>
            <a:ext cx="42672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eaLnBrk="1" hangingPunct="1"/>
            <a:r>
              <a:rPr lang="en-US" altLang="en-US" sz="3200" b="1" baseline="30000">
                <a:solidFill>
                  <a:srgbClr val="7F7F7F"/>
                </a:solidFill>
                <a:latin typeface="Calibri" panose="020F0502020204030204" pitchFamily="34" charset="0"/>
                <a:ea typeface="ヒラギノ角ゴ ProN W3" charset="-128"/>
                <a:sym typeface="Arial" panose="020B0604020202020204" pitchFamily="34" charset="0"/>
              </a:rPr>
              <a:t>@ACRMtweets</a:t>
            </a:r>
          </a:p>
        </p:txBody>
      </p:sp>
      <p:sp>
        <p:nvSpPr>
          <p:cNvPr id="9" name="TextBox 8">
            <a:extLst>
              <a:ext uri="{FF2B5EF4-FFF2-40B4-BE49-F238E27FC236}">
                <a16:creationId xmlns:a16="http://schemas.microsoft.com/office/drawing/2014/main" id="{C364EDBC-6858-4D64-92C0-90BCEAC42646}"/>
              </a:ext>
            </a:extLst>
          </p:cNvPr>
          <p:cNvSpPr txBox="1"/>
          <p:nvPr/>
        </p:nvSpPr>
        <p:spPr>
          <a:xfrm>
            <a:off x="685800" y="5054600"/>
            <a:ext cx="8077200" cy="503238"/>
          </a:xfrm>
          <a:prstGeom prst="rect">
            <a:avLst/>
          </a:prstGeom>
          <a:noFill/>
        </p:spPr>
        <p:txBody>
          <a:bodyPr>
            <a:spAutoFit/>
          </a:bodyPr>
          <a:lstStyle/>
          <a:p>
            <a:pPr algn="ctr">
              <a:defRPr/>
            </a:pPr>
            <a:r>
              <a:rPr lang="en-US" sz="4000" b="1" baseline="30000" dirty="0" err="1">
                <a:solidFill>
                  <a:schemeClr val="tx1">
                    <a:lumMod val="50000"/>
                    <a:lumOff val="50000"/>
                  </a:schemeClr>
                </a:solidFill>
                <a:latin typeface="Calibri"/>
                <a:ea typeface="ヒラギノ角ゴ ProN W3" charset="0"/>
                <a:cs typeface="Calibri"/>
                <a:sym typeface="Arial" charset="0"/>
              </a:rPr>
              <a:t>www.ACRM.org</a:t>
            </a:r>
            <a:endParaRPr lang="en-US" sz="4000" b="1" baseline="30000" dirty="0">
              <a:solidFill>
                <a:schemeClr val="tx1">
                  <a:lumMod val="50000"/>
                  <a:lumOff val="50000"/>
                </a:schemeClr>
              </a:solidFill>
              <a:latin typeface="Calibri"/>
              <a:ea typeface="ヒラギノ角ゴ ProN W3" charset="0"/>
              <a:cs typeface="Calibri"/>
              <a:sym typeface="Arial" charset="0"/>
            </a:endParaRPr>
          </a:p>
        </p:txBody>
      </p:sp>
      <p:sp>
        <p:nvSpPr>
          <p:cNvPr id="27654" name="TextBox 10">
            <a:extLst>
              <a:ext uri="{FF2B5EF4-FFF2-40B4-BE49-F238E27FC236}">
                <a16:creationId xmlns:a16="http://schemas.microsoft.com/office/drawing/2014/main" id="{B51984BE-2DDE-4F3D-95F7-A9BB3FD7AE54}"/>
              </a:ext>
            </a:extLst>
          </p:cNvPr>
          <p:cNvSpPr txBox="1">
            <a:spLocks noChangeArrowheads="1"/>
          </p:cNvSpPr>
          <p:nvPr/>
        </p:nvSpPr>
        <p:spPr bwMode="auto">
          <a:xfrm>
            <a:off x="685800" y="2743200"/>
            <a:ext cx="7924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algn="ctr" eaLnBrk="1" hangingPunct="1"/>
            <a:r>
              <a:rPr lang="en-US" altLang="en-US">
                <a:solidFill>
                  <a:srgbClr val="7F7F7F"/>
                </a:solidFill>
                <a:latin typeface="Calibri" panose="020F0502020204030204" pitchFamily="34" charset="0"/>
                <a:ea typeface="ヒラギノ角ゴ ProN W3" charset="-128"/>
                <a:sym typeface="Arial" panose="020B0604020202020204" pitchFamily="34" charset="0"/>
              </a:rPr>
              <a:t>Find ACRM on Facebook, LinkedIn, Instagram, YouTube, Vimeo, Flickr and Google+, too</a:t>
            </a:r>
          </a:p>
        </p:txBody>
      </p:sp>
      <p:pic>
        <p:nvPicPr>
          <p:cNvPr id="27655" name="Picture 11">
            <a:extLst>
              <a:ext uri="{FF2B5EF4-FFF2-40B4-BE49-F238E27FC236}">
                <a16:creationId xmlns:a16="http://schemas.microsoft.com/office/drawing/2014/main" id="{F828EFF8-2054-4401-81EE-D1C3B1F5CA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733800"/>
            <a:ext cx="44958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 descr="SOCIAL_Twitter_icon_sq.jpg">
            <a:extLst>
              <a:ext uri="{FF2B5EF4-FFF2-40B4-BE49-F238E27FC236}">
                <a16:creationId xmlns:a16="http://schemas.microsoft.com/office/drawing/2014/main" id="{C8003949-F98D-41CC-8722-415F2919CB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447800"/>
            <a:ext cx="8191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9" descr="ACRM_lotus_horiz4c.jpg">
            <a:extLst>
              <a:ext uri="{FF2B5EF4-FFF2-40B4-BE49-F238E27FC236}">
                <a16:creationId xmlns:a16="http://schemas.microsoft.com/office/drawing/2014/main" id="{88E005CA-3AC8-4D5D-A1F3-D6ADB5C54D9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5791200"/>
            <a:ext cx="5068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DC0F-3F22-48DE-BBAC-0C80BD2045A8}"/>
              </a:ext>
            </a:extLst>
          </p:cNvPr>
          <p:cNvSpPr>
            <a:spLocks noGrp="1"/>
          </p:cNvSpPr>
          <p:nvPr>
            <p:ph type="title"/>
          </p:nvPr>
        </p:nvSpPr>
        <p:spPr>
          <a:xfrm>
            <a:off x="685800" y="609600"/>
            <a:ext cx="7772400" cy="1524000"/>
          </a:xfrm>
        </p:spPr>
        <p:txBody>
          <a:bodyPr/>
          <a:lstStyle/>
          <a:p>
            <a:r>
              <a:rPr lang="en-US" dirty="0"/>
              <a:t>Q&amp;A With the ISIG Chair</a:t>
            </a:r>
            <a:br>
              <a:rPr lang="en-US" dirty="0"/>
            </a:br>
            <a:r>
              <a:rPr lang="en-US" dirty="0"/>
              <a:t>Name </a:t>
            </a:r>
          </a:p>
        </p:txBody>
      </p:sp>
    </p:spTree>
    <p:extLst>
      <p:ext uri="{BB962C8B-B14F-4D97-AF65-F5344CB8AC3E}">
        <p14:creationId xmlns:p14="http://schemas.microsoft.com/office/powerpoint/2010/main" val="2472641452"/>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11750</TotalTime>
  <Words>1004</Words>
  <Application>Microsoft Office PowerPoint</Application>
  <PresentationFormat>On-screen Show (4:3)</PresentationFormat>
  <Paragraphs>159</Paragraphs>
  <Slides>15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Trebuchet MS</vt:lpstr>
      <vt:lpstr>Wingdings</vt:lpstr>
      <vt:lpstr>Blank Presentation</vt:lpstr>
      <vt:lpstr>Good Morning, Afternoon or Evening, wherever you are in the World &amp; Welcome</vt:lpstr>
      <vt:lpstr>Thank You for Attending Today Housekeeping:</vt:lpstr>
      <vt:lpstr>ABOUT ACRM</vt:lpstr>
      <vt:lpstr>ABOUT Name of Networking Group</vt:lpstr>
      <vt:lpstr>Name of your group  AGENDA</vt:lpstr>
      <vt:lpstr>Name of your group  AGENDA</vt:lpstr>
      <vt:lpstr>PowerPoint Presentation</vt:lpstr>
      <vt:lpstr>Networking Group  Task Forces &amp; Chairs</vt:lpstr>
      <vt:lpstr>PowerPoint Presentation</vt:lpstr>
      <vt:lpstr>Warm Welcome to the Speakers of the day within the Networking Group Programming</vt:lpstr>
      <vt:lpstr>Networking Group Task Force Break Out Lines</vt:lpstr>
      <vt:lpstr>PowerPoint Presentation</vt:lpstr>
      <vt:lpstr>Thank you   for being here  </vt:lpstr>
      <vt:lpstr>CONNECT with US</vt:lpstr>
      <vt:lpstr>Q&amp;A With the ISIG Chair Name </vt:lpstr>
    </vt:vector>
  </TitlesOfParts>
  <Company>pmandco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pmandco</dc:creator>
  <cp:lastModifiedBy>Connie Heckel Eaddy</cp:lastModifiedBy>
  <cp:revision>315</cp:revision>
  <cp:lastPrinted>2014-10-08T16:03:37Z</cp:lastPrinted>
  <dcterms:created xsi:type="dcterms:W3CDTF">2012-06-25T16:14:14Z</dcterms:created>
  <dcterms:modified xsi:type="dcterms:W3CDTF">2020-09-04T20:42:31Z</dcterms:modified>
</cp:coreProperties>
</file>